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4"/>
  </p:notesMasterIdLst>
  <p:handoutMasterIdLst>
    <p:handoutMasterId r:id="rId65"/>
  </p:handoutMasterIdLst>
  <p:sldIdLst>
    <p:sldId id="297" r:id="rId2"/>
    <p:sldId id="1294" r:id="rId3"/>
    <p:sldId id="1295" r:id="rId4"/>
    <p:sldId id="1296" r:id="rId5"/>
    <p:sldId id="1297" r:id="rId6"/>
    <p:sldId id="1298" r:id="rId7"/>
    <p:sldId id="1299" r:id="rId8"/>
    <p:sldId id="1300" r:id="rId9"/>
    <p:sldId id="1301" r:id="rId10"/>
    <p:sldId id="1302" r:id="rId11"/>
    <p:sldId id="1303" r:id="rId12"/>
    <p:sldId id="1304" r:id="rId13"/>
    <p:sldId id="1305" r:id="rId14"/>
    <p:sldId id="1306" r:id="rId15"/>
    <p:sldId id="1307" r:id="rId16"/>
    <p:sldId id="1308" r:id="rId17"/>
    <p:sldId id="1310" r:id="rId18"/>
    <p:sldId id="1311" r:id="rId19"/>
    <p:sldId id="1312" r:id="rId20"/>
    <p:sldId id="1313" r:id="rId21"/>
    <p:sldId id="1314" r:id="rId22"/>
    <p:sldId id="1315" r:id="rId23"/>
    <p:sldId id="1316" r:id="rId24"/>
    <p:sldId id="1317" r:id="rId25"/>
    <p:sldId id="1309" r:id="rId26"/>
    <p:sldId id="1005" r:id="rId27"/>
    <p:sldId id="1006" r:id="rId28"/>
    <p:sldId id="1007" r:id="rId29"/>
    <p:sldId id="1318" r:id="rId30"/>
    <p:sldId id="1009" r:id="rId31"/>
    <p:sldId id="1010" r:id="rId32"/>
    <p:sldId id="1015" r:id="rId33"/>
    <p:sldId id="1319" r:id="rId34"/>
    <p:sldId id="1322" r:id="rId35"/>
    <p:sldId id="1323" r:id="rId36"/>
    <p:sldId id="1324" r:id="rId37"/>
    <p:sldId id="1325" r:id="rId38"/>
    <p:sldId id="1320" r:id="rId39"/>
    <p:sldId id="1326" r:id="rId40"/>
    <p:sldId id="1327" r:id="rId41"/>
    <p:sldId id="1328" r:id="rId42"/>
    <p:sldId id="1329" r:id="rId43"/>
    <p:sldId id="1330" r:id="rId44"/>
    <p:sldId id="1331" r:id="rId45"/>
    <p:sldId id="1321" r:id="rId46"/>
    <p:sldId id="1047" r:id="rId47"/>
    <p:sldId id="1048" r:id="rId48"/>
    <p:sldId id="1049" r:id="rId49"/>
    <p:sldId id="1050" r:id="rId50"/>
    <p:sldId id="1052" r:id="rId51"/>
    <p:sldId id="1055" r:id="rId52"/>
    <p:sldId id="1056" r:id="rId53"/>
    <p:sldId id="1058" r:id="rId54"/>
    <p:sldId id="1059" r:id="rId55"/>
    <p:sldId id="1332" r:id="rId56"/>
    <p:sldId id="1333" r:id="rId57"/>
    <p:sldId id="1334" r:id="rId58"/>
    <p:sldId id="1335" r:id="rId59"/>
    <p:sldId id="787" r:id="rId60"/>
    <p:sldId id="788" r:id="rId61"/>
    <p:sldId id="1336" r:id="rId62"/>
    <p:sldId id="1149" r:id="rId6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16BDE-BFE3-0943-B7E3-C255AFA2E187}" v="2" dt="2023-01-25T12:29:54.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4247"/>
  </p:normalViewPr>
  <p:slideViewPr>
    <p:cSldViewPr>
      <p:cViewPr varScale="1">
        <p:scale>
          <a:sx n="114" d="100"/>
          <a:sy n="114" d="100"/>
        </p:scale>
        <p:origin x="1656"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A3616BDE-BFE3-0943-B7E3-C255AFA2E187}"/>
    <pc:docChg chg="custSel modSld">
      <pc:chgData name="Barnaghi, Payam" userId="074f2ebd-6afc-4315-b390-7d2c21b26061" providerId="ADAL" clId="{A3616BDE-BFE3-0943-B7E3-C255AFA2E187}" dt="2023-01-25T12:29:54.873" v="1" actId="7634"/>
      <pc:docMkLst>
        <pc:docMk/>
      </pc:docMkLst>
      <pc:sldChg chg="addSp">
        <pc:chgData name="Barnaghi, Payam" userId="074f2ebd-6afc-4315-b390-7d2c21b26061" providerId="ADAL" clId="{A3616BDE-BFE3-0943-B7E3-C255AFA2E187}" dt="2023-01-25T12:29:54.873" v="1" actId="7634"/>
        <pc:sldMkLst>
          <pc:docMk/>
          <pc:sldMk cId="535168732" sldId="787"/>
        </pc:sldMkLst>
        <pc:inkChg chg="add">
          <ac:chgData name="Barnaghi, Payam" userId="074f2ebd-6afc-4315-b390-7d2c21b26061" providerId="ADAL" clId="{A3616BDE-BFE3-0943-B7E3-C255AFA2E187}" dt="2023-01-25T12:29:54.873" v="1" actId="7634"/>
          <ac:inkMkLst>
            <pc:docMk/>
            <pc:sldMk cId="535168732" sldId="787"/>
            <ac:inkMk id="3" creationId="{39EA046F-CE64-FED1-25E6-16B76622A250}"/>
          </ac:inkMkLst>
        </pc:inkChg>
      </pc:sldChg>
      <pc:sldChg chg="addSp">
        <pc:chgData name="Barnaghi, Payam" userId="074f2ebd-6afc-4315-b390-7d2c21b26061" providerId="ADAL" clId="{A3616BDE-BFE3-0943-B7E3-C255AFA2E187}" dt="2023-01-25T12:29:54.873" v="1" actId="7634"/>
        <pc:sldMkLst>
          <pc:docMk/>
          <pc:sldMk cId="2631415687" sldId="788"/>
        </pc:sldMkLst>
        <pc:inkChg chg="add">
          <ac:chgData name="Barnaghi, Payam" userId="074f2ebd-6afc-4315-b390-7d2c21b26061" providerId="ADAL" clId="{A3616BDE-BFE3-0943-B7E3-C255AFA2E187}" dt="2023-01-25T12:29:54.873" v="1" actId="7634"/>
          <ac:inkMkLst>
            <pc:docMk/>
            <pc:sldMk cId="2631415687" sldId="788"/>
            <ac:inkMk id="5" creationId="{6D333833-F558-761B-66AA-E6FC6B1E4300}"/>
          </ac:inkMkLst>
        </pc:inkChg>
      </pc:sldChg>
      <pc:sldChg chg="addSp">
        <pc:chgData name="Barnaghi, Payam" userId="074f2ebd-6afc-4315-b390-7d2c21b26061" providerId="ADAL" clId="{A3616BDE-BFE3-0943-B7E3-C255AFA2E187}" dt="2023-01-25T12:02:20.233" v="0" actId="7634"/>
        <pc:sldMkLst>
          <pc:docMk/>
          <pc:sldMk cId="0" sldId="1005"/>
        </pc:sldMkLst>
        <pc:inkChg chg="add">
          <ac:chgData name="Barnaghi, Payam" userId="074f2ebd-6afc-4315-b390-7d2c21b26061" providerId="ADAL" clId="{A3616BDE-BFE3-0943-B7E3-C255AFA2E187}" dt="2023-01-25T12:02:20.233" v="0" actId="7634"/>
          <ac:inkMkLst>
            <pc:docMk/>
            <pc:sldMk cId="0" sldId="1005"/>
            <ac:inkMk id="2" creationId="{E3A0BDC8-FC19-C3C0-8A59-795CB614736E}"/>
          </ac:inkMkLst>
        </pc:inkChg>
      </pc:sldChg>
      <pc:sldChg chg="addSp">
        <pc:chgData name="Barnaghi, Payam" userId="074f2ebd-6afc-4315-b390-7d2c21b26061" providerId="ADAL" clId="{A3616BDE-BFE3-0943-B7E3-C255AFA2E187}" dt="2023-01-25T12:29:54.873" v="1" actId="7634"/>
        <pc:sldMkLst>
          <pc:docMk/>
          <pc:sldMk cId="0" sldId="1047"/>
        </pc:sldMkLst>
        <pc:inkChg chg="add">
          <ac:chgData name="Barnaghi, Payam" userId="074f2ebd-6afc-4315-b390-7d2c21b26061" providerId="ADAL" clId="{A3616BDE-BFE3-0943-B7E3-C255AFA2E187}" dt="2023-01-25T12:29:54.873" v="1" actId="7634"/>
          <ac:inkMkLst>
            <pc:docMk/>
            <pc:sldMk cId="0" sldId="1047"/>
            <ac:inkMk id="2" creationId="{3C25A083-BFB4-636A-8246-AF245FC96CF9}"/>
          </ac:inkMkLst>
        </pc:inkChg>
      </pc:sldChg>
      <pc:sldChg chg="addSp">
        <pc:chgData name="Barnaghi, Payam" userId="074f2ebd-6afc-4315-b390-7d2c21b26061" providerId="ADAL" clId="{A3616BDE-BFE3-0943-B7E3-C255AFA2E187}" dt="2023-01-25T12:29:54.873" v="1" actId="7634"/>
        <pc:sldMkLst>
          <pc:docMk/>
          <pc:sldMk cId="0" sldId="1048"/>
        </pc:sldMkLst>
        <pc:inkChg chg="add">
          <ac:chgData name="Barnaghi, Payam" userId="074f2ebd-6afc-4315-b390-7d2c21b26061" providerId="ADAL" clId="{A3616BDE-BFE3-0943-B7E3-C255AFA2E187}" dt="2023-01-25T12:29:54.873" v="1" actId="7634"/>
          <ac:inkMkLst>
            <pc:docMk/>
            <pc:sldMk cId="0" sldId="1048"/>
            <ac:inkMk id="2" creationId="{51A64174-2295-0586-6767-C9AB4F74E440}"/>
          </ac:inkMkLst>
        </pc:inkChg>
      </pc:sldChg>
      <pc:sldChg chg="addSp">
        <pc:chgData name="Barnaghi, Payam" userId="074f2ebd-6afc-4315-b390-7d2c21b26061" providerId="ADAL" clId="{A3616BDE-BFE3-0943-B7E3-C255AFA2E187}" dt="2023-01-25T12:29:54.873" v="1" actId="7634"/>
        <pc:sldMkLst>
          <pc:docMk/>
          <pc:sldMk cId="0" sldId="1049"/>
        </pc:sldMkLst>
        <pc:inkChg chg="add">
          <ac:chgData name="Barnaghi, Payam" userId="074f2ebd-6afc-4315-b390-7d2c21b26061" providerId="ADAL" clId="{A3616BDE-BFE3-0943-B7E3-C255AFA2E187}" dt="2023-01-25T12:29:54.873" v="1" actId="7634"/>
          <ac:inkMkLst>
            <pc:docMk/>
            <pc:sldMk cId="0" sldId="1049"/>
            <ac:inkMk id="2" creationId="{1576873C-659A-FD22-116D-848722EE3D51}"/>
          </ac:inkMkLst>
        </pc:inkChg>
      </pc:sldChg>
      <pc:sldChg chg="addSp">
        <pc:chgData name="Barnaghi, Payam" userId="074f2ebd-6afc-4315-b390-7d2c21b26061" providerId="ADAL" clId="{A3616BDE-BFE3-0943-B7E3-C255AFA2E187}" dt="2023-01-25T12:29:54.873" v="1" actId="7634"/>
        <pc:sldMkLst>
          <pc:docMk/>
          <pc:sldMk cId="0" sldId="1050"/>
        </pc:sldMkLst>
        <pc:inkChg chg="add">
          <ac:chgData name="Barnaghi, Payam" userId="074f2ebd-6afc-4315-b390-7d2c21b26061" providerId="ADAL" clId="{A3616BDE-BFE3-0943-B7E3-C255AFA2E187}" dt="2023-01-25T12:29:54.873" v="1" actId="7634"/>
          <ac:inkMkLst>
            <pc:docMk/>
            <pc:sldMk cId="0" sldId="1050"/>
            <ac:inkMk id="2" creationId="{925C38FC-C243-C722-FB53-7A17F9EA40F1}"/>
          </ac:inkMkLst>
        </pc:inkChg>
      </pc:sldChg>
      <pc:sldChg chg="addSp">
        <pc:chgData name="Barnaghi, Payam" userId="074f2ebd-6afc-4315-b390-7d2c21b26061" providerId="ADAL" clId="{A3616BDE-BFE3-0943-B7E3-C255AFA2E187}" dt="2023-01-25T12:29:54.873" v="1" actId="7634"/>
        <pc:sldMkLst>
          <pc:docMk/>
          <pc:sldMk cId="0" sldId="1052"/>
        </pc:sldMkLst>
        <pc:inkChg chg="add">
          <ac:chgData name="Barnaghi, Payam" userId="074f2ebd-6afc-4315-b390-7d2c21b26061" providerId="ADAL" clId="{A3616BDE-BFE3-0943-B7E3-C255AFA2E187}" dt="2023-01-25T12:29:54.873" v="1" actId="7634"/>
          <ac:inkMkLst>
            <pc:docMk/>
            <pc:sldMk cId="0" sldId="1052"/>
            <ac:inkMk id="2" creationId="{E9733ABE-0159-4F81-03C4-6228C1677DCD}"/>
          </ac:inkMkLst>
        </pc:inkChg>
      </pc:sldChg>
      <pc:sldChg chg="addSp">
        <pc:chgData name="Barnaghi, Payam" userId="074f2ebd-6afc-4315-b390-7d2c21b26061" providerId="ADAL" clId="{A3616BDE-BFE3-0943-B7E3-C255AFA2E187}" dt="2023-01-25T12:29:54.873" v="1" actId="7634"/>
        <pc:sldMkLst>
          <pc:docMk/>
          <pc:sldMk cId="0" sldId="1055"/>
        </pc:sldMkLst>
        <pc:inkChg chg="add">
          <ac:chgData name="Barnaghi, Payam" userId="074f2ebd-6afc-4315-b390-7d2c21b26061" providerId="ADAL" clId="{A3616BDE-BFE3-0943-B7E3-C255AFA2E187}" dt="2023-01-25T12:29:54.873" v="1" actId="7634"/>
          <ac:inkMkLst>
            <pc:docMk/>
            <pc:sldMk cId="0" sldId="1055"/>
            <ac:inkMk id="2" creationId="{9235EA55-29BB-2720-3BE9-4F10FD5E879F}"/>
          </ac:inkMkLst>
        </pc:inkChg>
      </pc:sldChg>
      <pc:sldChg chg="addSp">
        <pc:chgData name="Barnaghi, Payam" userId="074f2ebd-6afc-4315-b390-7d2c21b26061" providerId="ADAL" clId="{A3616BDE-BFE3-0943-B7E3-C255AFA2E187}" dt="2023-01-25T12:02:20.233" v="0" actId="7634"/>
        <pc:sldMkLst>
          <pc:docMk/>
          <pc:sldMk cId="1948719974" sldId="1296"/>
        </pc:sldMkLst>
        <pc:inkChg chg="add">
          <ac:chgData name="Barnaghi, Payam" userId="074f2ebd-6afc-4315-b390-7d2c21b26061" providerId="ADAL" clId="{A3616BDE-BFE3-0943-B7E3-C255AFA2E187}" dt="2023-01-25T12:02:20.233" v="0" actId="7634"/>
          <ac:inkMkLst>
            <pc:docMk/>
            <pc:sldMk cId="1948719974" sldId="1296"/>
            <ac:inkMk id="6" creationId="{5891EFF0-8C2E-19BE-5382-5878F67D620C}"/>
          </ac:inkMkLst>
        </pc:inkChg>
      </pc:sldChg>
      <pc:sldChg chg="addSp">
        <pc:chgData name="Barnaghi, Payam" userId="074f2ebd-6afc-4315-b390-7d2c21b26061" providerId="ADAL" clId="{A3616BDE-BFE3-0943-B7E3-C255AFA2E187}" dt="2023-01-25T12:02:20.233" v="0" actId="7634"/>
        <pc:sldMkLst>
          <pc:docMk/>
          <pc:sldMk cId="2521453829" sldId="1298"/>
        </pc:sldMkLst>
        <pc:inkChg chg="add">
          <ac:chgData name="Barnaghi, Payam" userId="074f2ebd-6afc-4315-b390-7d2c21b26061" providerId="ADAL" clId="{A3616BDE-BFE3-0943-B7E3-C255AFA2E187}" dt="2023-01-25T12:02:20.233" v="0" actId="7634"/>
          <ac:inkMkLst>
            <pc:docMk/>
            <pc:sldMk cId="2521453829" sldId="1298"/>
            <ac:inkMk id="6" creationId="{1F2CB1EC-18F0-12FC-7958-073FF592E9FF}"/>
          </ac:inkMkLst>
        </pc:inkChg>
      </pc:sldChg>
      <pc:sldChg chg="addSp">
        <pc:chgData name="Barnaghi, Payam" userId="074f2ebd-6afc-4315-b390-7d2c21b26061" providerId="ADAL" clId="{A3616BDE-BFE3-0943-B7E3-C255AFA2E187}" dt="2023-01-25T12:02:20.233" v="0" actId="7634"/>
        <pc:sldMkLst>
          <pc:docMk/>
          <pc:sldMk cId="2553144384" sldId="1300"/>
        </pc:sldMkLst>
        <pc:inkChg chg="add">
          <ac:chgData name="Barnaghi, Payam" userId="074f2ebd-6afc-4315-b390-7d2c21b26061" providerId="ADAL" clId="{A3616BDE-BFE3-0943-B7E3-C255AFA2E187}" dt="2023-01-25T12:02:20.233" v="0" actId="7634"/>
          <ac:inkMkLst>
            <pc:docMk/>
            <pc:sldMk cId="2553144384" sldId="1300"/>
            <ac:inkMk id="6" creationId="{2BE35DA6-110C-F600-7175-DF066ECE169B}"/>
          </ac:inkMkLst>
        </pc:inkChg>
      </pc:sldChg>
      <pc:sldChg chg="addSp">
        <pc:chgData name="Barnaghi, Payam" userId="074f2ebd-6afc-4315-b390-7d2c21b26061" providerId="ADAL" clId="{A3616BDE-BFE3-0943-B7E3-C255AFA2E187}" dt="2023-01-25T12:02:20.233" v="0" actId="7634"/>
        <pc:sldMkLst>
          <pc:docMk/>
          <pc:sldMk cId="4037873038" sldId="1301"/>
        </pc:sldMkLst>
        <pc:inkChg chg="add">
          <ac:chgData name="Barnaghi, Payam" userId="074f2ebd-6afc-4315-b390-7d2c21b26061" providerId="ADAL" clId="{A3616BDE-BFE3-0943-B7E3-C255AFA2E187}" dt="2023-01-25T12:02:20.233" v="0" actId="7634"/>
          <ac:inkMkLst>
            <pc:docMk/>
            <pc:sldMk cId="4037873038" sldId="1301"/>
            <ac:inkMk id="6" creationId="{CAA6B71D-778F-D776-8A09-BCB45A97D9EB}"/>
          </ac:inkMkLst>
        </pc:inkChg>
      </pc:sldChg>
      <pc:sldChg chg="addSp">
        <pc:chgData name="Barnaghi, Payam" userId="074f2ebd-6afc-4315-b390-7d2c21b26061" providerId="ADAL" clId="{A3616BDE-BFE3-0943-B7E3-C255AFA2E187}" dt="2023-01-25T12:02:20.233" v="0" actId="7634"/>
        <pc:sldMkLst>
          <pc:docMk/>
          <pc:sldMk cId="1971707431" sldId="1304"/>
        </pc:sldMkLst>
        <pc:inkChg chg="add">
          <ac:chgData name="Barnaghi, Payam" userId="074f2ebd-6afc-4315-b390-7d2c21b26061" providerId="ADAL" clId="{A3616BDE-BFE3-0943-B7E3-C255AFA2E187}" dt="2023-01-25T12:02:20.233" v="0" actId="7634"/>
          <ac:inkMkLst>
            <pc:docMk/>
            <pc:sldMk cId="1971707431" sldId="1304"/>
            <ac:inkMk id="6" creationId="{A7ACD660-85F7-EFA6-C456-F1EE7FD4681E}"/>
          </ac:inkMkLst>
        </pc:inkChg>
      </pc:sldChg>
      <pc:sldChg chg="addSp">
        <pc:chgData name="Barnaghi, Payam" userId="074f2ebd-6afc-4315-b390-7d2c21b26061" providerId="ADAL" clId="{A3616BDE-BFE3-0943-B7E3-C255AFA2E187}" dt="2023-01-25T12:02:20.233" v="0" actId="7634"/>
        <pc:sldMkLst>
          <pc:docMk/>
          <pc:sldMk cId="704959111" sldId="1305"/>
        </pc:sldMkLst>
        <pc:inkChg chg="add">
          <ac:chgData name="Barnaghi, Payam" userId="074f2ebd-6afc-4315-b390-7d2c21b26061" providerId="ADAL" clId="{A3616BDE-BFE3-0943-B7E3-C255AFA2E187}" dt="2023-01-25T12:02:20.233" v="0" actId="7634"/>
          <ac:inkMkLst>
            <pc:docMk/>
            <pc:sldMk cId="704959111" sldId="1305"/>
            <ac:inkMk id="6" creationId="{15FBBF16-CE4D-92AA-D878-6D4798C69BD7}"/>
          </ac:inkMkLst>
        </pc:inkChg>
      </pc:sldChg>
      <pc:sldChg chg="addSp">
        <pc:chgData name="Barnaghi, Payam" userId="074f2ebd-6afc-4315-b390-7d2c21b26061" providerId="ADAL" clId="{A3616BDE-BFE3-0943-B7E3-C255AFA2E187}" dt="2023-01-25T12:02:20.233" v="0" actId="7634"/>
        <pc:sldMkLst>
          <pc:docMk/>
          <pc:sldMk cId="3837823873" sldId="1306"/>
        </pc:sldMkLst>
        <pc:inkChg chg="add">
          <ac:chgData name="Barnaghi, Payam" userId="074f2ebd-6afc-4315-b390-7d2c21b26061" providerId="ADAL" clId="{A3616BDE-BFE3-0943-B7E3-C255AFA2E187}" dt="2023-01-25T12:02:20.233" v="0" actId="7634"/>
          <ac:inkMkLst>
            <pc:docMk/>
            <pc:sldMk cId="3837823873" sldId="1306"/>
            <ac:inkMk id="6" creationId="{BBEA49EA-E592-93DA-B544-065B4AED0E80}"/>
          </ac:inkMkLst>
        </pc:inkChg>
      </pc:sldChg>
      <pc:sldChg chg="addSp">
        <pc:chgData name="Barnaghi, Payam" userId="074f2ebd-6afc-4315-b390-7d2c21b26061" providerId="ADAL" clId="{A3616BDE-BFE3-0943-B7E3-C255AFA2E187}" dt="2023-01-25T12:02:20.233" v="0" actId="7634"/>
        <pc:sldMkLst>
          <pc:docMk/>
          <pc:sldMk cId="1636268864" sldId="1307"/>
        </pc:sldMkLst>
        <pc:inkChg chg="add">
          <ac:chgData name="Barnaghi, Payam" userId="074f2ebd-6afc-4315-b390-7d2c21b26061" providerId="ADAL" clId="{A3616BDE-BFE3-0943-B7E3-C255AFA2E187}" dt="2023-01-25T12:02:20.233" v="0" actId="7634"/>
          <ac:inkMkLst>
            <pc:docMk/>
            <pc:sldMk cId="1636268864" sldId="1307"/>
            <ac:inkMk id="3" creationId="{1C0CDD8E-659C-0D11-626F-CEFCADE02654}"/>
          </ac:inkMkLst>
        </pc:inkChg>
      </pc:sldChg>
      <pc:sldChg chg="addSp">
        <pc:chgData name="Barnaghi, Payam" userId="074f2ebd-6afc-4315-b390-7d2c21b26061" providerId="ADAL" clId="{A3616BDE-BFE3-0943-B7E3-C255AFA2E187}" dt="2023-01-25T12:02:20.233" v="0" actId="7634"/>
        <pc:sldMkLst>
          <pc:docMk/>
          <pc:sldMk cId="4173783121" sldId="1308"/>
        </pc:sldMkLst>
        <pc:inkChg chg="add">
          <ac:chgData name="Barnaghi, Payam" userId="074f2ebd-6afc-4315-b390-7d2c21b26061" providerId="ADAL" clId="{A3616BDE-BFE3-0943-B7E3-C255AFA2E187}" dt="2023-01-25T12:02:20.233" v="0" actId="7634"/>
          <ac:inkMkLst>
            <pc:docMk/>
            <pc:sldMk cId="4173783121" sldId="1308"/>
            <ac:inkMk id="5" creationId="{334608E8-026C-0AB2-CFD5-6403FA0BC45F}"/>
          </ac:inkMkLst>
        </pc:inkChg>
      </pc:sldChg>
      <pc:sldChg chg="addSp">
        <pc:chgData name="Barnaghi, Payam" userId="074f2ebd-6afc-4315-b390-7d2c21b26061" providerId="ADAL" clId="{A3616BDE-BFE3-0943-B7E3-C255AFA2E187}" dt="2023-01-25T12:02:20.233" v="0" actId="7634"/>
        <pc:sldMkLst>
          <pc:docMk/>
          <pc:sldMk cId="1781349558" sldId="1310"/>
        </pc:sldMkLst>
        <pc:inkChg chg="add">
          <ac:chgData name="Barnaghi, Payam" userId="074f2ebd-6afc-4315-b390-7d2c21b26061" providerId="ADAL" clId="{A3616BDE-BFE3-0943-B7E3-C255AFA2E187}" dt="2023-01-25T12:02:20.233" v="0" actId="7634"/>
          <ac:inkMkLst>
            <pc:docMk/>
            <pc:sldMk cId="1781349558" sldId="1310"/>
            <ac:inkMk id="3" creationId="{7F434785-455C-3131-D2B1-05E0FC2D1046}"/>
          </ac:inkMkLst>
        </pc:inkChg>
      </pc:sldChg>
      <pc:sldChg chg="addSp">
        <pc:chgData name="Barnaghi, Payam" userId="074f2ebd-6afc-4315-b390-7d2c21b26061" providerId="ADAL" clId="{A3616BDE-BFE3-0943-B7E3-C255AFA2E187}" dt="2023-01-25T12:02:20.233" v="0" actId="7634"/>
        <pc:sldMkLst>
          <pc:docMk/>
          <pc:sldMk cId="3817144389" sldId="1312"/>
        </pc:sldMkLst>
        <pc:inkChg chg="add">
          <ac:chgData name="Barnaghi, Payam" userId="074f2ebd-6afc-4315-b390-7d2c21b26061" providerId="ADAL" clId="{A3616BDE-BFE3-0943-B7E3-C255AFA2E187}" dt="2023-01-25T12:02:20.233" v="0" actId="7634"/>
          <ac:inkMkLst>
            <pc:docMk/>
            <pc:sldMk cId="3817144389" sldId="1312"/>
            <ac:inkMk id="3" creationId="{A95BE831-2DAE-4B2A-73A8-C2993ECE78D8}"/>
          </ac:inkMkLst>
        </pc:inkChg>
      </pc:sldChg>
      <pc:sldChg chg="addSp">
        <pc:chgData name="Barnaghi, Payam" userId="074f2ebd-6afc-4315-b390-7d2c21b26061" providerId="ADAL" clId="{A3616BDE-BFE3-0943-B7E3-C255AFA2E187}" dt="2023-01-25T12:02:20.233" v="0" actId="7634"/>
        <pc:sldMkLst>
          <pc:docMk/>
          <pc:sldMk cId="886501821" sldId="1313"/>
        </pc:sldMkLst>
        <pc:inkChg chg="add">
          <ac:chgData name="Barnaghi, Payam" userId="074f2ebd-6afc-4315-b390-7d2c21b26061" providerId="ADAL" clId="{A3616BDE-BFE3-0943-B7E3-C255AFA2E187}" dt="2023-01-25T12:02:20.233" v="0" actId="7634"/>
          <ac:inkMkLst>
            <pc:docMk/>
            <pc:sldMk cId="886501821" sldId="1313"/>
            <ac:inkMk id="4" creationId="{26799CE8-D476-B0DE-12D1-5790601586D8}"/>
          </ac:inkMkLst>
        </pc:inkChg>
      </pc:sldChg>
      <pc:sldChg chg="addSp">
        <pc:chgData name="Barnaghi, Payam" userId="074f2ebd-6afc-4315-b390-7d2c21b26061" providerId="ADAL" clId="{A3616BDE-BFE3-0943-B7E3-C255AFA2E187}" dt="2023-01-25T12:02:20.233" v="0" actId="7634"/>
        <pc:sldMkLst>
          <pc:docMk/>
          <pc:sldMk cId="785825512" sldId="1314"/>
        </pc:sldMkLst>
        <pc:inkChg chg="add">
          <ac:chgData name="Barnaghi, Payam" userId="074f2ebd-6afc-4315-b390-7d2c21b26061" providerId="ADAL" clId="{A3616BDE-BFE3-0943-B7E3-C255AFA2E187}" dt="2023-01-25T12:02:20.233" v="0" actId="7634"/>
          <ac:inkMkLst>
            <pc:docMk/>
            <pc:sldMk cId="785825512" sldId="1314"/>
            <ac:inkMk id="4" creationId="{D11DCA50-4A0E-10D9-5DD5-20786309663C}"/>
          </ac:inkMkLst>
        </pc:inkChg>
      </pc:sldChg>
      <pc:sldChg chg="addSp">
        <pc:chgData name="Barnaghi, Payam" userId="074f2ebd-6afc-4315-b390-7d2c21b26061" providerId="ADAL" clId="{A3616BDE-BFE3-0943-B7E3-C255AFA2E187}" dt="2023-01-25T12:02:20.233" v="0" actId="7634"/>
        <pc:sldMkLst>
          <pc:docMk/>
          <pc:sldMk cId="1788391944" sldId="1315"/>
        </pc:sldMkLst>
        <pc:inkChg chg="add">
          <ac:chgData name="Barnaghi, Payam" userId="074f2ebd-6afc-4315-b390-7d2c21b26061" providerId="ADAL" clId="{A3616BDE-BFE3-0943-B7E3-C255AFA2E187}" dt="2023-01-25T12:02:20.233" v="0" actId="7634"/>
          <ac:inkMkLst>
            <pc:docMk/>
            <pc:sldMk cId="1788391944" sldId="1315"/>
            <ac:inkMk id="4" creationId="{4A44E0F2-241F-D31E-0E94-4BC8BBD0C202}"/>
          </ac:inkMkLst>
        </pc:inkChg>
      </pc:sldChg>
      <pc:sldChg chg="addSp">
        <pc:chgData name="Barnaghi, Payam" userId="074f2ebd-6afc-4315-b390-7d2c21b26061" providerId="ADAL" clId="{A3616BDE-BFE3-0943-B7E3-C255AFA2E187}" dt="2023-01-25T12:02:20.233" v="0" actId="7634"/>
        <pc:sldMkLst>
          <pc:docMk/>
          <pc:sldMk cId="3373866531" sldId="1316"/>
        </pc:sldMkLst>
        <pc:inkChg chg="add">
          <ac:chgData name="Barnaghi, Payam" userId="074f2ebd-6afc-4315-b390-7d2c21b26061" providerId="ADAL" clId="{A3616BDE-BFE3-0943-B7E3-C255AFA2E187}" dt="2023-01-25T12:02:20.233" v="0" actId="7634"/>
          <ac:inkMkLst>
            <pc:docMk/>
            <pc:sldMk cId="3373866531" sldId="1316"/>
            <ac:inkMk id="4" creationId="{F7D18FC4-5666-0B97-13CF-D84E0E134A25}"/>
          </ac:inkMkLst>
        </pc:inkChg>
      </pc:sldChg>
      <pc:sldChg chg="addSp">
        <pc:chgData name="Barnaghi, Payam" userId="074f2ebd-6afc-4315-b390-7d2c21b26061" providerId="ADAL" clId="{A3616BDE-BFE3-0943-B7E3-C255AFA2E187}" dt="2023-01-25T12:02:20.233" v="0" actId="7634"/>
        <pc:sldMkLst>
          <pc:docMk/>
          <pc:sldMk cId="3044901502" sldId="1317"/>
        </pc:sldMkLst>
        <pc:inkChg chg="add">
          <ac:chgData name="Barnaghi, Payam" userId="074f2ebd-6afc-4315-b390-7d2c21b26061" providerId="ADAL" clId="{A3616BDE-BFE3-0943-B7E3-C255AFA2E187}" dt="2023-01-25T12:02:20.233" v="0" actId="7634"/>
          <ac:inkMkLst>
            <pc:docMk/>
            <pc:sldMk cId="3044901502" sldId="1317"/>
            <ac:inkMk id="4" creationId="{05E5D20C-C036-A09A-A75F-0150F7B7052C}"/>
          </ac:inkMkLst>
        </pc:inkChg>
      </pc:sldChg>
      <pc:sldChg chg="addSp">
        <pc:chgData name="Barnaghi, Payam" userId="074f2ebd-6afc-4315-b390-7d2c21b26061" providerId="ADAL" clId="{A3616BDE-BFE3-0943-B7E3-C255AFA2E187}" dt="2023-01-25T12:02:20.233" v="0" actId="7634"/>
        <pc:sldMkLst>
          <pc:docMk/>
          <pc:sldMk cId="501985567" sldId="1318"/>
        </pc:sldMkLst>
        <pc:inkChg chg="add">
          <ac:chgData name="Barnaghi, Payam" userId="074f2ebd-6afc-4315-b390-7d2c21b26061" providerId="ADAL" clId="{A3616BDE-BFE3-0943-B7E3-C255AFA2E187}" dt="2023-01-25T12:02:20.233" v="0" actId="7634"/>
          <ac:inkMkLst>
            <pc:docMk/>
            <pc:sldMk cId="501985567" sldId="1318"/>
            <ac:inkMk id="2" creationId="{0132A1A2-187C-819B-D320-401B2657C8D2}"/>
          </ac:inkMkLst>
        </pc:inkChg>
      </pc:sldChg>
      <pc:sldChg chg="addSp">
        <pc:chgData name="Barnaghi, Payam" userId="074f2ebd-6afc-4315-b390-7d2c21b26061" providerId="ADAL" clId="{A3616BDE-BFE3-0943-B7E3-C255AFA2E187}" dt="2023-01-25T12:02:20.233" v="0" actId="7634"/>
        <pc:sldMkLst>
          <pc:docMk/>
          <pc:sldMk cId="1302610376" sldId="1319"/>
        </pc:sldMkLst>
        <pc:inkChg chg="add">
          <ac:chgData name="Barnaghi, Payam" userId="074f2ebd-6afc-4315-b390-7d2c21b26061" providerId="ADAL" clId="{A3616BDE-BFE3-0943-B7E3-C255AFA2E187}" dt="2023-01-25T12:02:20.233" v="0" actId="7634"/>
          <ac:inkMkLst>
            <pc:docMk/>
            <pc:sldMk cId="1302610376" sldId="1319"/>
            <ac:inkMk id="6" creationId="{CAE683F9-8C06-4890-1464-1A571138CD3E}"/>
          </ac:inkMkLst>
        </pc:inkChg>
      </pc:sldChg>
      <pc:sldChg chg="addSp">
        <pc:chgData name="Barnaghi, Payam" userId="074f2ebd-6afc-4315-b390-7d2c21b26061" providerId="ADAL" clId="{A3616BDE-BFE3-0943-B7E3-C255AFA2E187}" dt="2023-01-25T12:29:54.873" v="1" actId="7634"/>
        <pc:sldMkLst>
          <pc:docMk/>
          <pc:sldMk cId="2388049409" sldId="1320"/>
        </pc:sldMkLst>
        <pc:inkChg chg="add">
          <ac:chgData name="Barnaghi, Payam" userId="074f2ebd-6afc-4315-b390-7d2c21b26061" providerId="ADAL" clId="{A3616BDE-BFE3-0943-B7E3-C255AFA2E187}" dt="2023-01-25T12:29:54.873" v="1" actId="7634"/>
          <ac:inkMkLst>
            <pc:docMk/>
            <pc:sldMk cId="2388049409" sldId="1320"/>
            <ac:inkMk id="6" creationId="{8A210828-1862-6CAF-2C54-2272D1BE630B}"/>
          </ac:inkMkLst>
        </pc:inkChg>
      </pc:sldChg>
      <pc:sldChg chg="addSp">
        <pc:chgData name="Barnaghi, Payam" userId="074f2ebd-6afc-4315-b390-7d2c21b26061" providerId="ADAL" clId="{A3616BDE-BFE3-0943-B7E3-C255AFA2E187}" dt="2023-01-25T12:29:54.873" v="1" actId="7634"/>
        <pc:sldMkLst>
          <pc:docMk/>
          <pc:sldMk cId="158789462" sldId="1321"/>
        </pc:sldMkLst>
        <pc:inkChg chg="add">
          <ac:chgData name="Barnaghi, Payam" userId="074f2ebd-6afc-4315-b390-7d2c21b26061" providerId="ADAL" clId="{A3616BDE-BFE3-0943-B7E3-C255AFA2E187}" dt="2023-01-25T12:29:54.873" v="1" actId="7634"/>
          <ac:inkMkLst>
            <pc:docMk/>
            <pc:sldMk cId="158789462" sldId="1321"/>
            <ac:inkMk id="4" creationId="{F8AFAA1D-D540-0767-3D6F-785FD967F062}"/>
          </ac:inkMkLst>
        </pc:inkChg>
      </pc:sldChg>
      <pc:sldChg chg="addSp">
        <pc:chgData name="Barnaghi, Payam" userId="074f2ebd-6afc-4315-b390-7d2c21b26061" providerId="ADAL" clId="{A3616BDE-BFE3-0943-B7E3-C255AFA2E187}" dt="2023-01-25T12:02:20.233" v="0" actId="7634"/>
        <pc:sldMkLst>
          <pc:docMk/>
          <pc:sldMk cId="1549113465" sldId="1322"/>
        </pc:sldMkLst>
        <pc:inkChg chg="add">
          <ac:chgData name="Barnaghi, Payam" userId="074f2ebd-6afc-4315-b390-7d2c21b26061" providerId="ADAL" clId="{A3616BDE-BFE3-0943-B7E3-C255AFA2E187}" dt="2023-01-25T12:02:20.233" v="0" actId="7634"/>
          <ac:inkMkLst>
            <pc:docMk/>
            <pc:sldMk cId="1549113465" sldId="1322"/>
            <ac:inkMk id="4" creationId="{63D3FC52-8AF7-46D5-BDAC-3C75D492CC3F}"/>
          </ac:inkMkLst>
        </pc:inkChg>
      </pc:sldChg>
      <pc:sldChg chg="addSp">
        <pc:chgData name="Barnaghi, Payam" userId="074f2ebd-6afc-4315-b390-7d2c21b26061" providerId="ADAL" clId="{A3616BDE-BFE3-0943-B7E3-C255AFA2E187}" dt="2023-01-25T12:02:20.233" v="0" actId="7634"/>
        <pc:sldMkLst>
          <pc:docMk/>
          <pc:sldMk cId="1897378584" sldId="1323"/>
        </pc:sldMkLst>
        <pc:inkChg chg="add">
          <ac:chgData name="Barnaghi, Payam" userId="074f2ebd-6afc-4315-b390-7d2c21b26061" providerId="ADAL" clId="{A3616BDE-BFE3-0943-B7E3-C255AFA2E187}" dt="2023-01-25T12:02:20.233" v="0" actId="7634"/>
          <ac:inkMkLst>
            <pc:docMk/>
            <pc:sldMk cId="1897378584" sldId="1323"/>
            <ac:inkMk id="6" creationId="{701203D2-1A7D-E677-56F5-0EBF19221679}"/>
          </ac:inkMkLst>
        </pc:inkChg>
      </pc:sldChg>
      <pc:sldChg chg="addSp">
        <pc:chgData name="Barnaghi, Payam" userId="074f2ebd-6afc-4315-b390-7d2c21b26061" providerId="ADAL" clId="{A3616BDE-BFE3-0943-B7E3-C255AFA2E187}" dt="2023-01-25T12:02:20.233" v="0" actId="7634"/>
        <pc:sldMkLst>
          <pc:docMk/>
          <pc:sldMk cId="3011888749" sldId="1324"/>
        </pc:sldMkLst>
        <pc:inkChg chg="add">
          <ac:chgData name="Barnaghi, Payam" userId="074f2ebd-6afc-4315-b390-7d2c21b26061" providerId="ADAL" clId="{A3616BDE-BFE3-0943-B7E3-C255AFA2E187}" dt="2023-01-25T12:02:20.233" v="0" actId="7634"/>
          <ac:inkMkLst>
            <pc:docMk/>
            <pc:sldMk cId="3011888749" sldId="1324"/>
            <ac:inkMk id="6" creationId="{22259F13-DD74-80CE-9845-09EAA5FCD3E9}"/>
          </ac:inkMkLst>
        </pc:inkChg>
      </pc:sldChg>
      <pc:sldChg chg="addSp">
        <pc:chgData name="Barnaghi, Payam" userId="074f2ebd-6afc-4315-b390-7d2c21b26061" providerId="ADAL" clId="{A3616BDE-BFE3-0943-B7E3-C255AFA2E187}" dt="2023-01-25T12:02:20.233" v="0" actId="7634"/>
        <pc:sldMkLst>
          <pc:docMk/>
          <pc:sldMk cId="1217137982" sldId="1325"/>
        </pc:sldMkLst>
        <pc:inkChg chg="add">
          <ac:chgData name="Barnaghi, Payam" userId="074f2ebd-6afc-4315-b390-7d2c21b26061" providerId="ADAL" clId="{A3616BDE-BFE3-0943-B7E3-C255AFA2E187}" dt="2023-01-25T12:02:20.233" v="0" actId="7634"/>
          <ac:inkMkLst>
            <pc:docMk/>
            <pc:sldMk cId="1217137982" sldId="1325"/>
            <ac:inkMk id="6" creationId="{F70E369F-B689-AAC3-4C93-751CA25D6718}"/>
          </ac:inkMkLst>
        </pc:inkChg>
      </pc:sldChg>
      <pc:sldChg chg="addSp">
        <pc:chgData name="Barnaghi, Payam" userId="074f2ebd-6afc-4315-b390-7d2c21b26061" providerId="ADAL" clId="{A3616BDE-BFE3-0943-B7E3-C255AFA2E187}" dt="2023-01-25T12:29:54.873" v="1" actId="7634"/>
        <pc:sldMkLst>
          <pc:docMk/>
          <pc:sldMk cId="892675539" sldId="1327"/>
        </pc:sldMkLst>
        <pc:inkChg chg="add">
          <ac:chgData name="Barnaghi, Payam" userId="074f2ebd-6afc-4315-b390-7d2c21b26061" providerId="ADAL" clId="{A3616BDE-BFE3-0943-B7E3-C255AFA2E187}" dt="2023-01-25T12:29:54.873" v="1" actId="7634"/>
          <ac:inkMkLst>
            <pc:docMk/>
            <pc:sldMk cId="892675539" sldId="1327"/>
            <ac:inkMk id="5" creationId="{D9F25354-15F7-B12C-2E5B-A54A5E63F488}"/>
          </ac:inkMkLst>
        </pc:inkChg>
      </pc:sldChg>
      <pc:sldChg chg="addSp">
        <pc:chgData name="Barnaghi, Payam" userId="074f2ebd-6afc-4315-b390-7d2c21b26061" providerId="ADAL" clId="{A3616BDE-BFE3-0943-B7E3-C255AFA2E187}" dt="2023-01-25T12:29:54.873" v="1" actId="7634"/>
        <pc:sldMkLst>
          <pc:docMk/>
          <pc:sldMk cId="2235912178" sldId="1328"/>
        </pc:sldMkLst>
        <pc:inkChg chg="add">
          <ac:chgData name="Barnaghi, Payam" userId="074f2ebd-6afc-4315-b390-7d2c21b26061" providerId="ADAL" clId="{A3616BDE-BFE3-0943-B7E3-C255AFA2E187}" dt="2023-01-25T12:29:54.873" v="1" actId="7634"/>
          <ac:inkMkLst>
            <pc:docMk/>
            <pc:sldMk cId="2235912178" sldId="1328"/>
            <ac:inkMk id="6" creationId="{DD2F3D2E-F3CE-5757-C3D8-AFF26A508610}"/>
          </ac:inkMkLst>
        </pc:inkChg>
      </pc:sldChg>
      <pc:sldChg chg="addSp">
        <pc:chgData name="Barnaghi, Payam" userId="074f2ebd-6afc-4315-b390-7d2c21b26061" providerId="ADAL" clId="{A3616BDE-BFE3-0943-B7E3-C255AFA2E187}" dt="2023-01-25T12:29:54.873" v="1" actId="7634"/>
        <pc:sldMkLst>
          <pc:docMk/>
          <pc:sldMk cId="4196725715" sldId="1330"/>
        </pc:sldMkLst>
        <pc:inkChg chg="add">
          <ac:chgData name="Barnaghi, Payam" userId="074f2ebd-6afc-4315-b390-7d2c21b26061" providerId="ADAL" clId="{A3616BDE-BFE3-0943-B7E3-C255AFA2E187}" dt="2023-01-25T12:29:54.873" v="1" actId="7634"/>
          <ac:inkMkLst>
            <pc:docMk/>
            <pc:sldMk cId="4196725715" sldId="1330"/>
            <ac:inkMk id="5" creationId="{19156753-8116-1E8B-D23A-3A85317D52F9}"/>
          </ac:inkMkLst>
        </pc:inkChg>
      </pc:sldChg>
      <pc:sldChg chg="addSp">
        <pc:chgData name="Barnaghi, Payam" userId="074f2ebd-6afc-4315-b390-7d2c21b26061" providerId="ADAL" clId="{A3616BDE-BFE3-0943-B7E3-C255AFA2E187}" dt="2023-01-25T12:29:54.873" v="1" actId="7634"/>
        <pc:sldMkLst>
          <pc:docMk/>
          <pc:sldMk cId="4020487325" sldId="1331"/>
        </pc:sldMkLst>
        <pc:inkChg chg="add">
          <ac:chgData name="Barnaghi, Payam" userId="074f2ebd-6afc-4315-b390-7d2c21b26061" providerId="ADAL" clId="{A3616BDE-BFE3-0943-B7E3-C255AFA2E187}" dt="2023-01-25T12:29:54.873" v="1" actId="7634"/>
          <ac:inkMkLst>
            <pc:docMk/>
            <pc:sldMk cId="4020487325" sldId="1331"/>
            <ac:inkMk id="6" creationId="{18B048A1-C853-649F-15BF-48E784DF8AFE}"/>
          </ac:inkMkLst>
        </pc:inkChg>
      </pc:sldChg>
      <pc:sldChg chg="addSp">
        <pc:chgData name="Barnaghi, Payam" userId="074f2ebd-6afc-4315-b390-7d2c21b26061" providerId="ADAL" clId="{A3616BDE-BFE3-0943-B7E3-C255AFA2E187}" dt="2023-01-25T12:29:54.873" v="1" actId="7634"/>
        <pc:sldMkLst>
          <pc:docMk/>
          <pc:sldMk cId="4156887472" sldId="1333"/>
        </pc:sldMkLst>
        <pc:inkChg chg="add">
          <ac:chgData name="Barnaghi, Payam" userId="074f2ebd-6afc-4315-b390-7d2c21b26061" providerId="ADAL" clId="{A3616BDE-BFE3-0943-B7E3-C255AFA2E187}" dt="2023-01-25T12:29:54.873" v="1" actId="7634"/>
          <ac:inkMkLst>
            <pc:docMk/>
            <pc:sldMk cId="4156887472" sldId="1333"/>
            <ac:inkMk id="4" creationId="{0A619386-B861-57E3-1E4D-1E64507A20D9}"/>
          </ac:inkMkLst>
        </pc:inkChg>
      </pc:sldChg>
      <pc:sldChg chg="addSp">
        <pc:chgData name="Barnaghi, Payam" userId="074f2ebd-6afc-4315-b390-7d2c21b26061" providerId="ADAL" clId="{A3616BDE-BFE3-0943-B7E3-C255AFA2E187}" dt="2023-01-25T12:29:54.873" v="1" actId="7634"/>
        <pc:sldMkLst>
          <pc:docMk/>
          <pc:sldMk cId="1725807046" sldId="1334"/>
        </pc:sldMkLst>
        <pc:inkChg chg="add">
          <ac:chgData name="Barnaghi, Payam" userId="074f2ebd-6afc-4315-b390-7d2c21b26061" providerId="ADAL" clId="{A3616BDE-BFE3-0943-B7E3-C255AFA2E187}" dt="2023-01-25T12:29:54.873" v="1" actId="7634"/>
          <ac:inkMkLst>
            <pc:docMk/>
            <pc:sldMk cId="1725807046" sldId="1334"/>
            <ac:inkMk id="5" creationId="{1B817AE3-67F6-F7E5-AE59-1711943A5ACF}"/>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25/01/2023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10200 6554 8410,'-10'-21'-96,"0"4"1,3 3-430,4 2 993,2 7 1,2 0 0,3 5 0,7 0-138,6 0 0,4 0 1,5-1-1,5-2 1,5-1 49,6-2 1,-1-1 0,9-4-1,2 0-142,3 1 0,3-1 0,-27 5 1,0 0-235,-1-1 0,0 0 1,27-5-1,-28 5 0,1 1 1,29-3-104,0 2 1,-7 3 0,0-2-31,-4 1 1,-5 2 0,-5 3-44,-2 0 1,-3 0 0,-7 0 0,-6 0-395,-3 0 1,-3 0 0,-4 1-98,-3 3 0,-4 1 1,-6 6-17,-4 0 1,-8 3 0,-2 1 677,-3 2 0,-11 1 0,-2 3 0</inkml:trace>
  <inkml:trace contextRef="#ctx0" brushRef="#br0">10520 6650 8475,'-38'0'0,"5"-3"0,7-1 457,3 2 0,4 0 0,9 2 217,-1 0 0,7 0 1,7 0-88,6 0 0,13 0 0,1-1-163,7-2 1,4 1 0,10-2 76,2-1 0,3 3 1,8-5-280,-27 2 0,0 1 0,30-2 0,-1-1-182,-1-1 0,-28 5 0,0 0 0,28-3 0,-2 0-101,-1 0 1,-4 4 0,-10-2-124,-2 3 1,-6 1-1,-7 0 1,-3 0-1274,-7 0 396,-3 0 1,-8 1 200,-5 3 0,-5 2 0,-7 5 860,-2-1 0,-2 6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3850 3777 8506,'-10'0'-345,"-1"0"-198,1 0 0,-1 0 0,0 0 0,1 0 674,-1 0 1,0 0-1,2-1 216,2-2 1,-1 0-1,3-4-73,-1-1 1,4-2 0,-2 0-192,3-1 1,1 4 0,0 0 107,0-1 1,3-2 0,1-1 22,-2 1 1,3 3 0,-1 0 87,-2-2 0,3 3-95,-2-1 0,4 0 0,-2-3-46,1-1 1,-3 4-97,5 0 1,-5 4 0,3-1 221,-1-1-151,3 4 1,-2-4-53,5 5 0,-1 0 1,0 1-1,-1 2 26,2 0 0,-3 1 0,7-3-16,1 2 1,1-1-1,8 1 1,4 0-9,1 0 1,7-2-1,2 3-44,2-3 0,7-1 0,1 0 0,4 0-109,4 0 1,-1 0 0,4 0 55,-29 0 0,-1 0 0,1 0 0,0 0 1,29-1 27,-3-3 0,-4 3 1,-2-2-1,-4 1 41,-3 2 1,-4-3-1,-8-1 15,0 2 1,-4 1 0,-1 1-1,-2 0 95,-5 0 1,2-1 0,-5-2 60,3 0 0,2-4 1,-1 3-99,0 2 0,1-3 0,-1 0 0,0 0 39,0 1 1,-1-1-1,-1 3-136,-1-2 1,-1 1 0,2 3 0,-2-2-97,2-1 1,-3 2-356,-2-3 346,-2 3 1,-7 0 0,-1-3 1,-3 2-16,-1-5 1,0 3-400,0-3-748,-5 5 271,4-3-179,-3 5 2813,4 0-1639,4 0 598,-3 0-623,4 0 1,-4 0-986,3 0 1,-3 0 423,4 0 0,-5 1-141,0 3 1,1-2-425,3 5 1117,-3-5 0,3 13 0,-4-3 0</inkml:trace>
  <inkml:trace contextRef="#ctx0" brushRef="#br0">10105 3862 19030,'-22'-8'-507,"2"-4"1,1-2-1,3-1 1,2 2 720,4 1 0,1 5 1,5 0-265,2-2 1,1 3 0,2 1 0,2 0 360,5 2 1,1 2 0,2 1 0,0 0 5,4 0 1,-2 4 0,4-1-279,2 0 0,1 1 0,3 1 0,0 0 34,2 0 0,8 2 0,-1-2-196,1 0 1,6-1 0,5 2 186,8-1 1,7 2 0,-26-5 0,2 0 0,1 1-1,1-1 39,2 1 0,2-1 0,3 0 0,1 1 1,5-2-1,1 0-130,2 1 1,1 0 0,0 0 0,1-1 0,-2-1 0,0 0 41,0 0 1,0 0-1,-2 0 1,0 0 0,-3 0-1,0 0 1,-5 0 0,0 0 39,-5 0 0,-2 0 0,-2 0 0,-1 0 0,27 0 63,-3 0 0,-4 0 0,-5-1 60,-5-3 0,-3 2 0,-7-5 125,-2-1 0,-8 2 1,-1-1-1,-7 0 481,-3 1 1,-5-4-248,0 3-997,-5-2 552,3-2 0,-6 1-1337,-3 3 0,2 3 202,-5 4 0,0 0 55,-4 0 0,4 0 1,0 0 99,-1 0 0,-1 1 0,1 2 150,1 4 1,0 1 0,-4 1 755,1 3 1,-1 1 0,0-2-1</inkml:trace>
  <inkml:trace contextRef="#ctx0" brushRef="#br0">15125 3650 24594,'-11'-17'-3132,"4"0"1,0 4 2983,-1-1 0,2 1 359,-1 6 0,5 1 1,-1 4 283,6-2 1,4 1-1,6 3 1,2 0 30,2 0 1,2 0 0,5 0-248,5 0 0,6 1 0,7 1 1,6 2-119,9-2 1,-24 0 0,1 1-1,3-1 1,2 1-162,2 0 0,2 0 0,4-2 1,1 1-1,4 1 0,0 0 39,1-1 0,0 1 0,1 1 1,-1 0-1,-3 0 0,-1-1 1,1 1-1,-1 0 131,-1 0 1,0 0 0,1 0 0,-1 1 0,-1-2 0,-1 0-77,-4 0 1,-1 0-1,-4 0 1,-1 0-1,-4-2 1,1 0-1,-3 1 1,0 0-111,28 0 0,-11-1 0,-8-1 15,-5 0 1,-7 0-1,-2 0 435,-2 0-830,-7 0-270,-5 0 1,-8 1 0,-6 3-2150,-4 3 2932,-7 2 0,-8 12 0,-5 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12796 3511 8526,'0'-32'-63,"0"-3"1,0-1-1,0 3 1,0 3-1,0 2 1,-1 2 316,-3 3 0,2 1 1,-5 5-1,-2 2 0,0 4-265,-2 0 1,-1 4 0,-2 1 0,-5 1 0,-4 3-53,-6 1 0,-6 4 1,-4 2-1,-4 2 47,-3 5 0,-3 0 0,-7 5 15,-1 2 1,27-8 0,-1 0 0,1 0 0,0 1 0,-2 1 0,1 0-62,-1 1 1,0 0-1,0-1 1,0 2 0,0 1-1,-1 1 72,0 0 0,-1 1 0,1 1 0,1 0 0,-1 2 1,0 1-1,1-1 0,1 2 0,1-1 0,0 2 33,-1 0 1,0 1 0,0 5 0,0 2 0,-1 1 0,1 1 24,1 2 0,0 0 0,0 4 1,2 1-1,1 0 0,2 2-173,-1 0 0,2 1 1,1 5-1,1 1 1,4-1-1,1-1 107,2 0 0,2 0 0,1 2 0,2 1 0,2 1 0,1 2 0,2 3 0,0 1 47,3-17-1,0 0 1,1 0 0,1 16 0,2-1 0,3 2 0,2-1 20,2-3 0,2-2 0,3 0 0,1-1 0,4 3 0,0 0 0,1 1 0,2 0 0,-1-5 0,2-1 1,4 0-1,1 0 0,0-2 0,1-2 34,0-1 0,2 0 0,0 0 0,2-1 0,-1 0 0,2-1 0,0-1 1,0-1-1,1-5 0,0-2-1,1-3 1,0-3 0,0-5 0,1-3-1,0-3 1,1-2-61,-1-2 0,0-2 0,-2-4 0,0-2 0,-1 0 0,-1-2 1,0-2-1,-2-3 23,0-1 1,-1-2 0,1-2 0,0-1-1,-1-2 1,-1-3 0,1 0 0,-1-1-72,0-1 1,-1-2 0,-3-3 0,-1-2 0,-2-3 0,-1-2-27,0-3 0,-2-1 1,-1-1-1,-1 0 0,1-4 1,-1-1-61,0-1 1,-1-1-1,1-6 1,-1-1-1,2-5 1,1-2-1,-5 16 1,-1-1-1,1-1-46,1-1 1,0-1 0,0-1-1,1-2 1,-1-1 0,0 0-1,0-1 1,0 0 0,-1 0-98,2-2 0,-1 0 1,0-1-1,-1-1 0,-1 0 1,0 0-1,1 0 1,0 1-1,-1-1 171,-1 1 1,-1 1-1,0-1 1,-1 2 0,0-1-1,-2 2 1,-1 4 0,-1 1-1,-1-1 1,0 1-1,0-1 1,-1 1 84,0-1 1,0 0 0,0 1 0,-1 0 0,0-1 0,0 1 0,0 1-1,-1 0 1,0 1 52,1-20 1,-2 2 0,-1 5 0,-1 0 0,-2 5-1,-1 1-46,-3 4 0,0 0 0,-2 3 0,-1 2 0,-1 4 0,-1 2 0,0 3 0,-2 1-273,-18-20 0,-7 10 1,-12 7 94,22 19 1,-2 2-1,-2 2 1,-1 4-1,-4 3 1,-1 2-683,-2 2 1,0 3 831,-1 6 0,-2 4 0,-4 1 0,-1 3 0,0 4 0,-1 2 0,-1 0 0</inkml:trace>
  <inkml:trace contextRef="#ctx0" brushRef="#br0">16636 3469 7988,'-19'-25'-67,"0"1"0,-17-24 1,8 8-1,4 6 0,4 6 1,4 4 32,0 2 1,-3 1 0,3 1 0,-2 2 217,0 4 0,-3 5 0,-5 3 0,-1 2-190,-3 1 0,-5 3 0,-4 5 0,-4 5-93,-3 3 1,-7 10 0,23-11-1,0 1 21,-2 1 0,1 2 0,-1 2 0,-1 1 0,0 2 0,-1 0 0,-2 2 0,1 1-113,-2 2 0,1 0 0,0-2 0,2-1 0,0 4 0,0 0 173,2-1 1,-1 0 0,2 0-1,0 1 1,0 1 0,0 1-1,2 0 1,0 1 25,2-1 0,0 1 0,-1 0 1,2 1-1,3-2 0,1 0 20,1 1 1,0-1-1,2 0 1,-1-1-1,3 2 1,1 0-55,0 1 0,0 0 0,1 0 0,1 2 1,3 0-1,2 1 66,0 1 1,0 1-1,1 1 1,1 0-1,1 2 1,1-1-29,-1 1 0,1 0 0,2 3 0,1 0 0,0 0 0,1 0 0,2 2 1,1 0-3,0-1 1,3 1 0,3 1 0,3-1-1,0-2 1,2 0-12,1-3 1,2-1-1,3-2 1,3-1-1,2-3 1,1-2-85,3 1 1,2-1-1,3-3 1,2-2 0,5-4-1,1-1 96,0-3 1,1-1-1,2-2 1,0-3 0,4-3-1,1-1-8,0-1 1,1-1 0,2-3-1,0-1 1,1 1 0,0-1 0,-1-2-1,-2-2 0,-1-1 0,0-2 0,0-1 0,-1-2 0,2-1 0,-1-2-156,3 0 0,-1-1 0,0-1 0,-1 0 0,0-4 0,-1-1 173,0-1 1,-1-3 0,1-2-1,-1-3 1,1-3 0,-1-2 7,0-1 0,-1-1 0,1-2 0,-2-1 0,-4-1 0,0-1-28,-1-2 1,-1-1 0,-13 13 0,-1-1 0,-1 0 0,-1-3 0,-1 0 0,-1 0 0,-1-1 0,-1-1 0,-1-1-3,-1 1 1,-1-1 0,-1-1 0,-1-1 0,-1-1 0,-1 0 0,0-2-1,-1-1 1,-1 0 4,-1-1 1,0 0-1,-2-2 1,-1-1 0,-1-1-1,-1 0 1,-1 1-1,-1 0 1,-1 0-51,0 1 1,-1 0-1,-2 2 1,-3 1-1,-1 1 1,-2 0-1,-1 2 1,-1 1-1,-2 0 126,-6-18 1,-3 3 0,-4 2 0,-3 2 0,0 7-1,-1 2-23,0 4 1,-2 3 0,-2 6 0,-2 4-1,1 4 1,0 2 0,-3 2 0,-2 3-150,-2 1 1,-2 2 0,-3 5 0,0 2 92,-4 6 0,-1 1 0,-1 0 0,0 1 0,-2 5 0,0 1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16359 5895 24640,'-21'-5'-685,"1"-2"1,1-5 0,2 0 0,2 3 0,2-1 302,1 1 1,1 2 0,2 0 0,1-1-1,2 1-11,1 0 1,1 4 0,4-4 0,2-2-1,1 0 714,4-2 0,4 1 0,3-1 0,4 0-93,2 1 0,2 0 1,2 2-1,2 1-1,1-1 1,2-1 0,2 1-58,1 1 0,1 1 0,4-2 1,4 2-166,4 1 1,3-2-1,-3 4 184,1 0 1,1-2 0,-3 2 0,-1 1 44,-1 0 0,-7 2 0,-1 0 0,-3 2 184,-2 1 0,-7 2 0,-1 3-439,-5-1 1,-6 0-1,-1 4 1,-4 0-408,0-1 0,-1 1 1,-4 1-30,0 2 0,-1-1 1,-3 5 122,-3 0 1,-3 6 0,0 2 87,-1 1 0,-1 8 1,-1 7-1,-2 7 62,-2 3 1,4 6-1,6-28 1,-1 0-1,1 2 1,0 0-20,0 1 1,0 1 0,1 0-1,1 1 1,2 1 0,0 0-49,1-1 1,-1 1 0,0-1-1,-1-1 1,2 3 0,1 0 245,-1 0 0,1 0 0,1-3 0,-1 0 0,1 1 0,0 1 0,0-3 0,0 0 80,0-1 0,0 0 0,0 2 1,0 0-1,0 1 0,0-1-9,0-1 1,0 0 0,2 1 0,0 1-1,0-4 1,-1 0-64,1 2 0,-1 0 0,0 3 0,-1 1 0,0-3 0,-1 0 0,0 0 0,-1-1-35,1 0 0,-1-2 0,-2 0 0,1 0 1,1 1-1,0 1 0,1 0 0,0 1 53,0 2 0,1-1 0,0 0 1,0-1-1,0 0 0,0-1 0,0-1 1,0 0 64,0 28 0,4-1 1,3-4-232,3-2 0,1-2 0,-1-9 1,1 0 130,-1-3 0,1 1 1,0-5-20,-1 0 1,1-7 0,-2-4-49,-1-5 1,0-4 95,-5-4 1,0-6 0,-7-2 649,-3-6 1,-4 1 0,-3-4-483,-3 1 0,-9-2 0,-5 4 0,-5 0-61,-1 2 0,-4 2 0,-4 4 49,-1 6 0,-8 4 0,2 7-249,1-1 0,4-1 1,7-1-11,1-1 1,9-2 0,3 2-1,8-4-306,8-2 0,6-5 1,5 0-240,0 1 0,1 3 0,2 3-2391,4 4 2843,-2 2 0,0 11 0,-5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8000"/>
    </inkml:brush>
  </inkml:definitions>
  <inkml:trace contextRef="#ctx0" brushRef="#br0">20933 8757 10780,'0'-11'1474,"0"1"-1475,0-1 1,0 0-1,0 1 91,0-1 1,0 4 0,0 0 197,0-2 0,0 4 440,0-3-310,0 6 1,0-4 82,0 3-141,0 1 1,0-3-239,0 1 0,0 2 261,0-5-129,0 4-266,0-2 76,0 5 0,-4 5 0,1 2 0,0 4 134,2 3 0,0 3 0,-2 5-58,0 3 0,-2 2 1,3 5-24,-2 0 1,1 3-1,3 2 1,0 1-47,0 2 1,0 0 0,0-1-87,0-3 0,1-3 1,1-1-7,2 0 1,1-2 0,-3 0 0,1-3-116,0-1 0,-2-1 1,0-4 98,3 1 0,-3-6 1,2-2 44,-1-2 0,-2-1 0,0-1 260,0 1-240,0-5 1,0-2-506,0-8 0,0 2-190,0-5 0,0-1-654,0-2 0,0-1 1334,0 1 0,0-6 1,0 0-1</inkml:trace>
  <inkml:trace contextRef="#ctx0" brushRef="#br0">22454 7320 14909,'-7'0'-479,"1"2"1,1 1 1060,3 4 1,0 3 0,4 0-697,1 1 0,-2 0 0,4-2-67,0-2 186,-4-2 0,0-6 0,-4-3 1,-1-3-68,-1-2 1,3-2 0,-4 0-58,1 1 1,2-1 64,3 0 1,0 4 0,1 1 261,3 2 1,-2 0 0,5 4 0,1 0-274,2 0 0,0 4 0,0 0-113,-3 2 1,1 1 96,-4 4 1,-1 0-1,-3-1 196,0 1 0,-1-5 0,-2-3 124,-5-1 0,-1-2 0,-2-2 13,1-1 1,-4-3-1,1-6 1,2-2-2,3-4 0,5 2 0,0-1-364,2 2 0,1-1 0,2 5 0,4-1 436,4 2 0,8 7 1,0-2-114,2 0 1,1 4-1,-1-1-191,-2 4 1,-1 4-1,-6 5 1,0-1-227,-5 1 1,-4-4-1,-2 0 368,0 1 1,-2 1-1,-4-2 1,-5-4 224,0-2 0,-1-1 1,1 0-32,1 0 0,0-4 0,2-3-385,1-3 0,6 0 0,-1-1-392,5 0 1,9 4-1,-1 1-755,5 2 1,0 2-1,3 9 1049,-1 8 0,-5 8 0,2 4 1</inkml:trace>
  <inkml:trace contextRef="#ctx0" brushRef="#br0">7520 2522 8021,'-5'-26'31,"3"0"0,-4-3 0,0 4 0,1 3 0,1 2 0,1 2 262,2 4 1,2 3-1,2 3-67,0 1-262,1 5 1,-4 2-1,0 7 1,0 3-36,0 5 1,-4-2-1,1 4 1,0 2-65,2 1 1,-2 5-1,-1 1 26,2 1 0,-1 3 0,1 4 75,-2 2 0,0 4 0,1 0 0,0 4 45,0 2 1,-1 9 0,0 2-13,3-26 1,0 0 0,-2 1 0,1 1 0,0 0 0,0 1-1,1 1 1,0 0-11,0 0 0,1 0 0,0 1 0,0 1 0,0-2 0,0 1 0,0 0 0,0 1 2,0 0 1,0 1-1,0-3 1,1-1-1,0 0 1,0 0-1,2-1 1,-1 0-5,1 1 1,0-1 0,0 1 0,0 0-1,1 2 1,-1 1 0,0 1 0,-1 0 7,0-1 0,1 1 1,-3 2-1,1 1 1,0-1-1,1 1 1,0 2-1,-1-1 1,0 2-1,0 0-24,0 0 0,2 1 0,0-3 0,1 1 0,-2-2 0,0-1-65,1 2 1,0-1-1,1 1 1,-1 1 0,3 0-1,-1 0 1,0 1-1,-1-1 62,0-1 1,0 0 0,0-1-1,1 0 1,-2 3 0,0 0 0,0 1-1,1 0 9,0 1 1,-1 0 0,-1 1 0,-2-1 0,2-1 0,0-1-79,-1 2 0,-1 0 0,2 3 0,0-1 0,0 2 0,0 0 0,1 0 1,-1 0 93,0-1 0,1-1 0,2-1 0,2 1 0,-2-1 0,0 1 5,1 0 0,0 0 1,2 1-1,1-1 1,-1-1-1,1-1 20,1-2 0,1 0 1,-1-2-1,1 0 1,0 1-1,-1 0 0,0 1 1,0 1 1,-1 1 0,0 0 0,1-2 1,-1-1-1,-1 1 0,-1 0-4,2 0 0,-1-1 1,-2 2-1,1-1 0,0 1 1,0 0-1,-1 1 1,-1 1 13,-2 0 1,1 1 0,0 1 0,0 0 0,-2-2 0,-1-1-23,1 3 0,-1 1 1,-2-1-1,-2 0 0,0 1 1,-1 0-1,0-1 0,-1 0-7,0-1 0,-1-1 0,1-1 1,-1 0-1,1 1 0,0 0-2,-1-1 1,1 0 0,1-1 0,1 1 0,0 0-1,0 0 1,1-1 0,-1 0 0,2 0 0,0 0 1,0-2-1,1 1 1,0 2-1,0 0-8,0 1 0,0 0 0,-2-4 0,0-1 1,0-1-1,0-1 32,-1-1 1,0-1 0,0-3 0,0 0 0,-1-1-1,0 1 49,0-1 1,0 0-1,-3 23 1,-2-1-1,1-7 249,1-4 1,-4-5 0,-4-2-102,-2-1 1,3-2 0,-3-2 34,2 3 0,-3-2 0,4 4 0,1-1-158,1-3 0,2 4 1,-1 0-19,0-1 1,5 2-1,3-7-390,2-5 1,3-4 0,5-5 0,7-5 309,5-5 0,5-3 0,2-5 0,2 0 0,1 0 0</inkml:trace>
  <inkml:trace contextRef="#ctx0" brushRef="#br0">6063 2096 8197,'-11'-15'-362,"4"3"0,-1-3 0,-3 0 1,-2 2 346,0 4 0,-2-2 0,-1 4 0,0-1 202,-3 1 1,4-3 0,0 4 0,2-1-58,-1 0 1,6 1 0,-3-2 0,3 1-106,2-1 0,-2-2 0,4 0 0,1-2 1,-2-2 1,4 2 0,-4-1 14,0 4 1,1 0 0,-6 3 23,0 0 1,0-2 0,-9 4 0,-3 2 99,-5 1 1,-5 6 0,-4 2-23,-3 2 0,-3 3 1,-3 1-56,-1 1 0,-5 1 0,2-2 0,1 3-20,2 0 0,-1-3 0,-2 2-39,-3-4 0,5-1 0,-5-2 35,3-1 1,0-4 0,0 1-1,0 0 30,-2-1 1,0 1 0,6-4-92,-1 0 1,0 0 0,3 0 3,1 0 1,1 4 0,2 0-50,3 2 1,2 0 0,0 2 0,-1-2-60,5-1 0,-1 2 0,6-3 40,1-2 0,3-1 0,3-1-155,4 0 1,4-1-503,2-3 0,5 3-367,6-2 1085,3 2 0,5-4 0,0-1 0</inkml:trace>
  <inkml:trace contextRef="#ctx0" brushRef="#br0">4180 2043 8159,'-32'-15'-204,"2"-1"1,2-2 702,7 4 1,3 2-1,5 2 1,-1-1 297,1 0 0,1 4 0,2 1-599,-1 2 1,-1-3-1,-1 3-231,-1 2 1,0 2 0,2 3 0,-2 4-472,-4 3 1,-5 9 0,-3 3 149,-2 4 0,1 3 1,-1 3 89,3-1 1,5 0 0,6-2 0,7-5 5,4-1 1,6-3 0,5-1 135,10-1 1,11-5 0,10 1 100,3-2 1,8-5 0,5 0 0,3 1-138,-28-3 0,1 0 0,28 5 1,-29-4-1,0 0-71,1 1 1,0 0 0,0 3-1,1 1 1,-1 3 0,1 0-1</inkml:trace>
  <inkml:trace contextRef="#ctx0" brushRef="#br1">19646 1968 22286,'0'-13'-3513,"0"3"1,0 0 3007,0 1 1,0-2 0,1 2 792,2 2 0,0-2 1,4 5-1,1-1 0,3-1 248,3 0 0,-1 0 0,6-2 0,3 1-109,5-1 0,8-1 0,1 1 0,3 2-161,5 1 1,0-2-1,5 4 1,2 0-72,1 2 0,-3 1 0,-3 0-242,-2 0 1,-2 1 0,-1 2-1,-3 0 312,-6 0 1,-5 1-1,-7 1 227,-2 1 1,1-2-472,-5 3 0,0 0 0,-4 3 0,-2 1-381,-1 0 0,-4 4 1,0 3-1,-2 2-190,-1 1 1,0 9 0,0 2-17,0 1 1,0 8 0,0 3 148,0 3 1,-3 3 0,-1 3 0,2 1-34,1 3 0,1-1 0,-1 4 92,-1-29 0,0-1 0,1 28 1,-4-1 166,0-2 0,3-2 1,-5 2-1,-1 3 71,3-28 0,0 0 1,1 1-1,1-1 1,-3 22 136,1-3 1,2 2 0,3-5 0,1-2 67,3-4 1,2 1 0,5-5-42,4 2 1,-4 0 0,5 1 88,-1-4 1,-3-3 0,2-2 0,-3-2-117,-4 2 0,1-5 0,-4-3 92,-2-3 0,-1-6 0,-1 1 125,0-2 0,0-5 0,-1-1 137,-3-1 0,-1 3 0,-6-2-85,0 0 1,-4 3 0,-4-2 0,-5 3 110,-4 0 1,-3 1 0,-2-1-208,-2-3 0,-3 2 0,-6-3-141,-2 0 0,0 2 0,-1-3 0,4 1-23,2 2 0,4 2 1,2 1-14,2 4 1,7-4 0,4 5-264,7-1 0,4 2 0,4 5 148,4 3 1,2-3 0,1 4 0</inkml:trace>
  <inkml:trace contextRef="#ctx0" brushRef="#br1">22294 11225 10104,'0'-10'-184,"0"-1"1,0 0 0,0 1 0,0-1-1,0 0 1,0 1-37,0-1 1,4-3 0,0-1 0,1-1 0,1 1 294,0 2 1,0-3 0,2 2 0,-2 1-1,0 1 1,0 2 0,-4 3 0,3 0 0,-1-2-7,-1 0 1,2 2-1,-3 0 57,2-2 0,0 0-23,0-2 1,-2 1 0,4-1 0,-1 0 442,-3 1 0,3-1-205,-1 1 0,-1-1 0,-3 0 271,0 1 1,0-1-297,0 0 0,0 4 241,0 0-430,-5 5 1,0-2-54,-6 8 1,1 2 0,2 6 86,1 2 1,0-1 0,-2 3-8,1 0 1,-1 3 0,2-1 0,-3 5 53,0 2 1,3 4 0,0 0-41,-2 1 1,0 7 0,-2 2-39,1 2 1,3 3-1,-1 1 1,1 2-102,1 2 0,-2 1 1,3 2 11,0-3 0,2 2 0,0-5 0,1 0-74,2 2 0,2-5 1,0 3 6,2-2 0,0 3 0,-1 3-41,0 2 1,2-2-1,-3-1 77,2 2 0,-1 1 0,-3 3 0,0 0-23,0 2 1,0 1 0,-1-3-39,-2 2 1,-2 1 0,-3-1 0,2 1-12,1-3 1,2-24 0,1-1-1,0 23 28,-2 1 1,-3-1-1,4-2 1,0-1 85,2 1 1,1 1 0,0 3 36,0 6 0,-1-6 0,0-25 0,0 0 1,-3 26-17,2-3 0,1 2 0,1 0-39,0 2 1,0-4 0,0-3 0,0 2-45,0 3 1,0 0 0,0 2-32,0-3 1,0-1 0,0 0-1,1 1-91,2-1 1,0-1 0,3-1 12,-2-2 1,3-3 0,-3 4 61,-2 1 0,-1-4 1,-1-1-1,0-2-52,0-1 1,0 3 0,-1 0 62,-2-1 1,0-6 0,-3-4 52,2-2 1,-1-4 0,3-3-1,-2-4-170,2-5 1,-1-4-104,0-3 0,0-4 25,-4-2 1,1-4 0,-3-3-37,-2 0 0,3-7 0,-7 1 0,0-5 166,1-3 1,-5-1 0,2-3 67,-3 0 1,-1 0-1,3-1 1,0 0 191,-1-3 1,4-2 0,0-5-30,4 0 0,0-3 1,0-1-1,2 2 113,2 1 0,2 1 1,5 0-42,0 0 1,0 5 0,0 3 0,0 5 1,0 5 0,5 7-236,2 3 0,2 9 0,1 6-95,-3 5 1,2 10 0,0 6 0,2 6 61,4 3 1,-1 1-1,-4-2 21,1-1 1,3-5 0,0 3 0,-1-3 27,-1-2 0,-1 1 0,-1-8 71,1-1 1,-1-7 133,-3-2 0,-1-8 0,-4-5 0,1-5 361,0-8 0,-1-9 1,1-10-93,0-4 0,5 0 1,-1-4-947,3 1 1,1-3-1,-1 2 1,2-1-559,2 0 0,-1-1 1056,5-6 0,4-3 0,6-4 0</inkml:trace>
  <inkml:trace contextRef="#ctx0" brushRef="#br1">22390 10789 16244,'-11'-11'-631,"1"2"1,-1 1 0,0 2 0,1 0 1481,-1 0 0,0 5 0,2 1 316,2 6 0,-1 8 0,3 4 0,0 2-622,0 1 0,-3 5 0,1 4 0,-1 3-318,1 2 0,-3 1 1,3-5-275,-2 1 0,2 0 0,0-1-32,-2-3 1,1-2-1,0-7 1,1-3 333,-2-6 1,3-3 0,-1-1-137,-1-6 0,3-4 0,2-8 0,2-2 271,1-4 0,0-6 0,0-2-466,0-1 1,1-2-1,2-6 199,4 0 0,3-1 0,2 6 0,1 0 198,1 2 0,5 0 1,-1 1 75,2 6 0,0 1 1,-1 6-257,-2 1-1,5 2 1,1 4 0,-1 5-452,-4 4 0,-5 5 1,2 6 377,-4 1 0,-5 6 0,-2 0-393,-3 4 1,-1 1 0,0-3-82,0 3 1,0-1-1,0 3 360,0-1 1,-5 4 0,-1-3 0</inkml:trace>
  <inkml:trace contextRef="#ctx0" brushRef="#br2">21794 14417 12251,'-10'0'-693,"2"0"0,1 0 0,-1-1 993,-1-2 0,2 0-73,-1-4 0,6 4 0,-3-3 0,2 0 366,-1 0 1,1 2 0,2-2 164,-3 2 0,2-3 307,-5 3-454,4-4-334,-2 7-757,5-4 1225,0 5-238,5 0 0,-2 3-326,4 1 0,0-1 1,3-1 93,1 1 0,0-2 0,0 3-198,4-3 0,-4-1 0,5 0 0,-2 0 17,0 0 1,5 0 0,-1 0-196,2 0 0,1 0 0,2 0 32,1 0 1,4 0 0,4 0-16,-1 0 1,5-5 0,1-2 0,0-2 81,4-2 0,-5 1 0,-1-1 138,-6 0 1,-3 1-1,-5-1-61,1 0 0,-2 5 0,-1 2-59,-2-1 1,-2 4 0,2-3-57,2 3 0,0 0 0,0-1 0,-1-2 9,1 2 0,-3 0 0,2 2 0,0 0-19,-2 0 1,3-1 0,-4-1 28,2-2 0,-3 1 1,3 2-52,-2-3 1,-1 2-1,-3-4 1,1 0 41,2 0 1,-3 2 0,0-1 41,-2 0 0,-6 0 1,4 3 42,2-2 0,-5-1 782,0 2-192,2 2-379,-5-9-125,4 9 1,-7-4-226,-1 5 1,1 4 0,-4 1-1,0-1 105,0 1 0,-1 3 0,-4-2-44,0 0 1,1 4 0,-1-3 98,1 2 1,-1 1 0,0-2 0,1-1-40,-1 1 1,-3 2-1,0-1-11,1-2 0,1 3 1,0-3 62,-2 2 0,2-2 1,-3 0-82,-1 2 1,3-3 0,-3 0 0,-1-1 114,1 1 1,1-3 0,-1 1-122,1 1 1,-4-4 0,1 4 22,-2 0 0,2-4 0,2 3-86,0-3 1,-3-1 0,3 0 0,-2 0-110,0 0 0,4 3 0,-4 1 88,-1-2 1,0 3 0,1-2-42,0 0 0,0-1 0,-3 1 1,0 0 38,-1-1 1,1 0-1,0-2 28,-1 0 0,1 0 0,1 0 31,2 0 1,-1 0 0,5 0 0,0 0-5,-1 0 1,3 0-1,-2 0-115,2 0 0,0 0 42,-2 0 0,-1 3 0,-3 1 63,4-2 0,5-1 0,2-1 84,-1 0 1,-1 0 0,-2-1 0,0-1 75,1-2 1,0-1 0,2 3-94,1-1 1,0-2 0,-4 2 170,0 0 0,1-4-99,-1 3 0,1 1-157,-1 3 224,5 0-206,1 0-182,5 0 136,0 4 0,5 1 1,2 3 155,3 0 1,0-5 0,2 3 54,2-1 0,-1-1 0,5-1 111,1 0 0,2 1 0,3-4 0,2 0 7,1 0 0,-3 0 0,2 0-345,0 0 0,-3-1 0,4-2-188,-1 0 1,-1-2-1,-4 3 1,1-2-255,-1 2 0,-4-3 0,-2 2 159,0 0 1,-3-2-1,4 2-269,-1 1 1,-3-3 0,2 1 0,-2 2 715,-2 1 1,6 1-1,0 0 1</inkml:trace>
  <inkml:trace contextRef="#ctx0" brushRef="#br1">21688 11438 8439,'-17'0'-322,"2"0"0,4-1 0,1-1 1,0-3 657,3-1 1,-1 2-232,4-3 1,1 0-1,4-2 1,1 0-7,2 2 0,4 4 88,-1-4 0,-1 4 71,1 0-105,-4 2-53,6 1 1,-3 0 89,5 0 0,-1-4-93,1 1 0,1-1 0,1 4 28,1 0 0,1-4 0,-1 1 1,4 1-5,2 0 0,6-1 0,4-1-72,4 2 0,5-3 0,8 0-22,6 0 0,5-3 1,-25 3-1,-1 0-28,2 0 1,0-1-1,-1-1 1,0-1 0,1-1-1,1 0 1,-2-1 0,0-1 70,-1-2 0,-2 1 0,22-9 0,-3-2 5,-8 4 0,-5 3 0,-8-2 7,-3 4 0,-4 2 0,-3 1 16,-4 1 1,-2 4 0,-2 1 144,1 0-216,-5 4 0,2-2 0,-3 5-101,1 1 0,-3 5 1,3-4-198,-1 2 1,2 1-1,-3 4-344,-2 0 0,3-3 1,-2 1-225,0 3 839,3 1 0,-5 3 0,4 0 0</inkml:trace>
  <inkml:trace contextRef="#ctx0" brushRef="#br3">22720 11619 8438,'-22'0'59,"2"0"0,1 0 0,3 0 0,2 1 0,3 2 550,3 0 0,5 2-338,0-2 1,6-1 0,6 1 0,4-3-112,4-3 1,3-3 0,3-5 0,2 0 26,3 1 0,3-1 1,2 0-139,2 1 1,-2-1 0,4 0 0,0 2-255,2 2 0,2-1 0,0 4-46,-2 2 1,2-1 0,-6 1-1,1-2-13,0 2 1,-7 1-1,-2 2 159,-7 3 1,-5-2 162,-4 5 0,-4 0 0,-1 4 281,-1-1 0,-2 2 0,-3 1-49,0 2 1,0 0-1,0-1-176,0 4 1,0 2 0,0 1-1,0 2-122,0 1 1,0 4 0,0 4-11,0-1 1,4 6 0,0 2-10,2 3 1,-2 1 0,2 2-19,-2 1 1,0 5 0,-4-2 0,0 0 52,0 1 1,0 0 0,0 3 9,0 0 1,0-3-1,-1-1-3,-3 2 0,2-2 1,-4 0-14,1 2 0,2-2 1,3-1-1,0-1-5,0-2 0,0 0 0,0 0 5,0 1 1,-4 4 0,1-4 0,0-1-49,2-1 0,1 1 0,0-3 19,0-4 0,1-4 0,2-3 11,0-3 0,2 3 1,-3-4-15,2 0 1,3-1 0,-4-3-1,0 1 6,-2 0 1,-1 0 0,0-5 63,0-1 1,0-4-1,-1 4 0,-3 1 0,2-3 0,-5 2 1,-1 0 42,-2-2 1,-1 3 0,2-5-14,2-1 0,-4-1 0,2-3 32,-4-1 1,-3 0 0,3-5 0,-2 1 87,-1 1 1,-2-4 0,-3 2-46,-1-1 1,0-2 0,-2 0-32,-1 0 0,-1-4 1,3 0-1,-2 2 72,1 1 0,2 1 0,1 0-176,-1 0 0,6 0 0,2 0-393,2 0 1,1 3-461,0 1 202,6 0 0,1-6 1,8 0-720,3-2 0,2 0 1360,2 0 0,4-2 0,2-4 0</inkml:trace>
  <inkml:trace contextRef="#ctx0" brushRef="#br3">23220 11810 8356,'5'-10'-324,"1"0"1,-3 2 0,0 1 0,0-1 857,-2-2 1,-2 3 0,-2 0 99,0-1 0,-2-2-316,1 0 1,2 5-292,-5 5 0,0 6 1,-4 8-1,-1 5-377,-2 5 0,0 8 1,-6 7-1,-4 3-57,-2 4 1,2-1 0,-6 4 239,-3-2 0,17-21 0,0 1 0,-2-2 0,1 0-19,-17 22 0,7-7 0,4-5 0,4-6 186,5-4 0,2-3 0,1 0 0</inkml:trace>
  <inkml:trace contextRef="#ctx0" brushRef="#br3">23347 12034 8346,'-21'11'-381,"-4"3"1,0 1-1,2 2 1319,0 2 0,1 4 0,-3 4-535,-3 4 1,2-1 0,0 6 0,1 0-229,0-1 1,-3 6 0,3-5-356,1-2 1,5 2 0,3-8-247,0 3 0,3-4 1,5-2-1,2-3-274,1 0 1,3-6 0,4-1 687,2-4 0,4 0 1,-2 0-1</inkml:trace>
  <inkml:trace contextRef="#ctx0" brushRef="#br3">23230 12417 8487,'-16'6'204,"-1"5"1,3-1-50,-4 7 1,-3 4-1,-4 4 1,-2 4 75,0 6 0,-6 2 0,3 6 1,1-2-68,-2-2 0,5 2 1,1-6-95,3-1 1,5-2 0,3-3-280,2-4 0,3-4 1,1-2-1,5-3-332,2 0 0,1 1 1,0-2 540,0-2 0,4-2 0,2 0 0</inkml:trace>
  <inkml:trace contextRef="#ctx0" brushRef="#br3">23177 12811 8228,'-11'4'-76,"0"0"0,-2 5 0,-2 4-238,2 3 1,-3 5 0,-2 5 1008,-2 1 1,-1 2-1,-1 3 1,1-2-446,0-1 1,0 1-1,-1-1-201,1 2 0,1-1 1,2-1-241,4-5 1,6-2-1,2-3 1,1-3-629,3 0 1,1-6 818,1-3 0,4-4 0,2 1 0</inkml:trace>
  <inkml:trace contextRef="#ctx0" brushRef="#br3">23145 13141 8228,'-11'7'0,"1"0"204,-1 1 1,1 1-1,-1 2 1,-1 1 344,-2 2 1,2 1 0,-2 4-303,2-1 0,1 0 1,0 4-194,-4 3 1,5-4 0,-2 2-1,4-4-756,-1 0 1,5-3-1,0 1-397,3-2 1099,1-5 0,5-1 0,1-3 0</inkml:trace>
  <inkml:trace contextRef="#ctx0" brushRef="#br3">23113 13438 8375,'-38'22'87,"-2"0"0,4 3 0,-2 3 467,-2 3 1,-1 1 0,5-1 0,7-4-155,10-6 0,11-4 1,6-7-1335,4 1 1,5-1 0,7-3 933,4-4 0,7 3 0,2 0 0</inkml:trace>
  <inkml:trace contextRef="#ctx0" brushRef="#br3">23081 13630 8246,'-48'16'0,"2"5"0,7-4 958,3 3 0,9 2 0,8-2-958,11-2 0,17-3 0,14-4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11721 8065 17071,'-27'0'-230,"1"0"0,5 1 0,0 2 0,-2 1 1,0 2-1,-3 3 209,-2 0 1,5 2-1,-2-1 1,1 2 0,1 1 136,-2 1 0,4 2 1,4-3-1,1 2 1,0 2-167,1 2 1,1 1 0,3 1 0,0 1-73,1 3 1,-1 2 0,0 5 0,1 1-32,-1 3 0,4 3 1,0 8 9,-1 6 0,-1 5 0,5-26 0,0 0 51,0 0 0,1 0 0,2 0 0,0 0 0,-1 0 1,0 0-1,2 0 0,0 0 17,2 0 1,0-1-1,0 1 1,2-1 0,1 0-1,1 0 1,1-2 0,1 1-38,0-1 0,1 0 1,3-1-1,1 0 1,16 26-1,-14-28 0,0 0 17,17 23 1,-14-23-1,2-1 1,1-1-1,1-1 1,1 1-1,2-2 1,1 1-1,1-2 42,1-1 1,1-2 0,1-1 0,0-1 0,3-1 0,2-1-47,0-2 1,0 0-1,4-1 1,-1 0-1,1-2 1,0-1 88,0 0 0,-1-1 0,2-3 0,-1 0 0,0-1 1,0 0-1,0-1 0,0 0 10,1 0 1,-1-1 0,-2 0 0,-1-1 0,0 0 0,1-1 19,-2-1 0,0 0 1,-2-1-1,1-1 0,-2-2 1,0-1-1,-1 0 0,-1-1 85,27-9 1,0 0 0,-8-6-18,3-2 1,-2 2 0,-2-6 22,0 0 0,-6-3 1,-3-4-1,1-3-135,2-2 1,-21 18 0,-1 0 0,0-1 0,-1 0 0,17-24-40,-20 23 1,1-1 0,-2 0 0,0-1 0,1-2-1,-2 0 1,-1-2 0,0-1-106,-1 0 1,-2-2-1,1 0 1,-3 0-1,-2 0 1,-1 0-40,1-1 1,-1-1-1,-2-3 1,-1-1 0,1-2-1,-2 0 1,-1-1 0,-1-1-17,-2 0 0,-1 0 0,0 1 0,-2 0 1,-3 0-1,-2 1 124,0-1 1,0 1 0,-3 0 0,-1 1 0,1 2 0,-1 1 0,-2 4-1,0 1 97,-2 2 0,-1 3 0,-1 3 0,-1 1 0,-1 2 0,-1 0 24,-2 1 1,-1 2 0,0 4 0,0 1 0,-1-1-1,-2 1 2,2 2 1,-1 1-1,-3 2 1,0 1 0,-4 1-1,0 1 1,-2 1 0,0 2-87,-1 0 1,0 2 0,-1 1 0,1 0 0,0 2 0,0 0 4,-2 1 0,0 1 1,1 0-1,0 1 1,0 0-1,1 1 4,1-1 0,0 1 1,2 1-1,0 1 1,4 0-1,1 2 53,1 0 0,0 0 0,0-1 0,1-1 0,-25 13 0,0 5 0,4 6 0</inkml:trace>
  <inkml:trace contextRef="#ctx0" brushRef="#br0">15742 11098 9929,'0'-7'61,"0"-1"0,1 1 279,3 1 0,-3 1 0,4 2 1,-1 0-1,2-1-216,0-1 1,4 4 0,-3-2-1,1 3-199,-1 3 1,3-1 0,-4 6 0,1 0-62,0 1 0,0 2 0,3 0 1,1-1-1,0 1 38,-1 0 0,5-1 1,1 1 139,4-1 1,-1 0 0,7-3 0,1-3-10,5-3 0,1 0 1,6 1-1,1 2 14,2-2 0,0 3 0,1-2-268,-1 0 1,1 2-1,0-1 44,-1 2 1,2-2 0,1 2 0,2-2 186,1-1 1,2-2 0,3-2 222,0-3 0,-2-5 1,1-7-1,3 0 36,-1-3 0,0-1 1,-2-1-1,-2-1 38,-4 1 1,-3 4 0,-4 3-378,-4 2 0,-8 3 0,-4 1-28,-4 1 0,-3 3 0,2-3 43,-4-1 1,-3-2 0,-4 0 101,-4-1 1,-1-1-1,-4-1-11,-1-1 1,-7-6 0,-4 0 0,0-4 57,-1 0 0,3 2 1,-2 1-1,3 1-560,4 2 1,-3 4 375,3 7 0,-7 2 0,-2 5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15997 10619 13374,'0'-7'-588,"0"0"1,0-2 0,0 0 0,2-2 721,1 1 1,-1 3 0,6-1 0,-1 0 0,0-3 0,0-2 178,1-1 1,5-1 0,1 1 0,0-3 15,2 1 1,-3-8 0,3 3 0,0-2 0,-2 1 7,1 1 0,-3-1 0,2 1 1,-3 1-180,-4 2 1,1 3 307,-4 4-320,-1 0 1,-3 7-1,-1 4 96,-2 6 1,1 3-1,-1 3-112,2 2 0,1 3 0,0 4-45,0 0 1,-4 5-1,1 3 1,0 1 36,2 2 1,1 4-1,0 0-109,0 2 1,0 6 0,-1 6 3,-3 2 1,3 2 0,-2 2 0,0 2-23,0 1 1,2-3 0,-1-26 0,0 1 5,1 0 0,1-1 1,-4 25-1,1-2-36,0-1 0,-1-4 0,0 1 0,2-2 33,1-2 1,-1-3 0,0-3-1,-2-2-14,2 0 0,-3-4 1,2 2-16,0-2 0,-1 2 0,-1-1-224,-1 0 0,4-8 1,-2 4-62,3-3 1,1-4 0,0 1 0,0-2-197,0-5 0,0-1 1,0-6-188,0 1 0,1-4 0,3 0 1,3 1-1641,2 2 2287,2-4 0,0 3 0,-1-3 0</inkml:trace>
  <inkml:trace contextRef="#ctx0" brushRef="#br0">16008 10363 17522,'0'-7'-2622,"0"0"2500,0-1 0,5 2 0,2 0 0,3 0 755,5 0 0,1 0 0,7-2 0,3 1-113,6-1 0,1 2 1,7-1-242,4-2 0,-1 1 1,6 0-249,-2 1 1,0 0 0,-2-4 0,2 2 55,2 2 1,1-3 0,3 3-9,0-2 1,0-1 0,0 2-21,0 1 0,-23 5 0,1 0 0,-1-1 1,1 0-1,0 1 0,0 0-12,0 0 0,0 1 1,28 0-1,2 1-189,-31 0 1,1 0 0,26 0 0,-3 0 218,-3 0 0,-1-1 0,5-2-38,-25 2 0,0-1 0,26-6 1,-25 5-1,-1 0 0,30-4-25,-31 3 1,2 1-1,2-1 1,1 0-1,1-1 1,1 0-47,0-1 0,1 1 1,3 0-1,0 0 0,0-1 1,1 1-1,1 0 1,0-1-197,0 1 1,1 0 0,3-1 0,0 1-1,1 0 1,0-1 81,-1 1 1,1 0 0,-2-1 0,0 1 0,1 0 0,0-1 54,1 1 0,-1 0 0,3-2 0,-1 0 1,1-1-1,-1 0 24,-1 0 0,1 0 0,0 1 0,1-1 0,0 0 0,1 0 0,0 0 0,0 1 94,3 0 1,-2 1 0,-3-1 0,-1 1-1,3-1 1,-1 2-38,-1-1 0,0 1 0,0-2 0,1 1 0,1 2 0,0 1 0,2-1 0,-1 0-35,-1 0 1,1 1 0,-2-2 0,1 1 0,-1 2 0,0 1-90,0-1 0,1 1 1,2 1-1,-1-1 0,-2 1 1,0 0 33,-2 0 1,1 0-1,0 0 1,-1 0-1,0 0 1,-1 0 3,1 0 0,0 0 1,2 0-1,-1 0 1,0 0-1,-1 0 1,-2 0-1,-1 0 46,1 0 0,-1 0 0,0 0 0,-1 0 0,1 0 1,-1 0 86,1 0 1,0 0 0,-2 0 0,-1 0-1,2 0 1,-1 0 0,0 0 0,-1 0 74,-1 0 0,0 0 0,3 0 1,-1 0-1,0 0 0,-1 0-73,1 0 1,0 0 0,0 0-1,-1 0 1,-4 0 0,0 0-19,0 0 1,1 0 0,-1 0 0,0 0 0,0 0 0,1 0 0,-2 0 0,1 0-142,-2 0 0,1 0 0,0 0 0,0 0 0,-2 0 0,-1 0 64,0 0 1,0 0 0,2 0 0,-1 0-1,0 0 1,1 0-45,-1 0 1,1 0 0,-2 0-1,0 0 1,1 0 0,0 0-1,-1 0 1,0 0 25,1 0 0,-1 0 0,-2 0 0,0 0 0,1 0 0,0 0-3,-1 0 1,0 0-1,1 0 1,-1 0-1,1 0 1,0 0 167,0 0 0,0 0 0,27-3 0,-3-2 0,-1 0 235,-2 1 1,0 0 0,0 3-198,0-3 1,-4 3 0,-3-3 0,-2 3 71,-2 1 1,1 0-1,-2 0-356,-2 0 0,-1 0 0,-4-1 282,2-2 1,2 1-1,-5-1-174,-3 2 1,-1 1-1,-1 0 200,-3 0 1,1-4-1,0 1 1,0 0-27,0 2 1,2 1-1,-2 0-73,1 0 0,-6 0 1,-1 0-1,-4 0 5,-3 0 0,-1 0 1,-1 0-17,-1 0 61,-4 0-93,-1 0 150,-5 0 76,5 0 1,1 4-273,4-1 1,10 10 0,3-1 0</inkml:trace>
  <inkml:trace contextRef="#ctx0" brushRef="#br0">25357 10927 8474,'-9'37'701,"2"-4"1,-6 1 0,3-3 0,5-2-260,0 0 1,-2 2 0,2 1-1,0-2-426,1-1 0,0 2 0,4-3 0,0 2-25,0-2 1,0 3 0,0-3 4,0 3 1,1 1 0,3 0 0,2-1 11,0 1 0,3-1 0,-2-1 1,3-2-11,0 2 0,1-1 2,-1 0 0,11 1 0,0-4 0</inkml:trace>
  <inkml:trace contextRef="#ctx0" brushRef="#br0">25368 12385 8474,'-32'0'894,"0"0"0,-1 0 1,-1 0-367,-2 0 1,-3-1 0,3-1 0,-1-3-431,1-1 1,-3 2-1,2-2 1,-1 0 85,-2 1 1,-1 1-1,-3-3 1,-2 0-32,-4 1 1,2-2 0,-2 4-153,-1 2 0,-2-3 1,-1 1-1,-2 1 32,1-2 0,3 3 0,-6-4 10,0 1 1,0-2 0,28 5 0,0-1 0,-27-1 136,2-1 0,-1-2 0,-3 2-160,27 2 1,1 0 0,-23-3 0,-5-2-20,2 1 0,0 3 1,0-2-1,27 3 1,0 1-28,-1-2 1,-1 2-1,2 0 1,0 0 0,0-1-1,0 0-42,-1 1 0,0-1 0,0-1 0,-1 0 0,-1 1 1,-1-1 16,1 0 1,-1-1 0,0-1 0,1 1-1,0 0 1,1-1 71,-2 1 0,0 0 0,0-1 1,-1 1-1,-2 0 0,-1-1 1,1 1-1,0 1 31,-1 0 0,1 1 1,0-2-1,0 0 0,0 2 1,-1-1-49,1 0 1,0-1 0,-4 0-1,0 0 1,0 1 0,0 0-1,-1 1 1,1-1-34,-1 0 0,0 0 0,0 1 0,0 0 0,-1-1 0,0 1-129,-2-1 0,1-1 1,1 1-1,0 0 1,-1 0-1,-1 0 124,2 0 1,0 1-1,-1 0 1,-1 0-1,0-1 1,-1 0-1,1 0 1,-1 1 73,1-2 0,0 1 0,-1 1 0,0 0 1,4 0-1,0 0-11,-1 1 1,-1 0 0,-2-2 0,0 1 0,1 0 0,1 1 9,0-1 0,1 0 0,-1 2 0,1 0 0,0-2 0,0 1-8,-1-1 1,-1 1 0,1 1-1,0 1 1,-1-2 0,1 0 0,3 1-1,-1 0-60,2-1 0,0 1 0,-1 0 0,-1 0 0,-1 0 0,-1-1-34,0 1 1,0 1 0,5 0 0,-1 0 0,-1 0 0,0 0 34,0 0 1,1 0 0,2 0 0,1 0 0,-4 0-1,1 0 1,1 0 0,-1 0-100,1 0 1,0 0 0,-1-2 0,0 0 0,4 0 0,1 1 175,-2-1 1,0 1 0,0 0-1,0 0 1,0 0 0,1-1-1,0 1 1,0-1 20,0 1 0,1 0 0,1-1 0,0 1 0,0 0 1,-1 0 19,0-1 0,1 0 0,-3 0 0,1 1 0,1 0 0,1 2-61,2-1 0,-1 0 0,0 0 0,0 0 0,-1 0 0,0 0-11,-1 0 1,0 0 0,0 0 0,0 0-1,0 0 1,-1 0 0,2 0 0,0 0-135,-1 0 1,1 0 0,2-2 0,-1 0 0,-1 0 0,0 1 77,-1-1 1,1 1 0,1 1 0,1-1 0,-2 1 0,1 0 38,0 0 1,1 0 0,0-2-1,0 1 1,0-1 0,0 0 0,0 1-1,0 0 41,0 0 0,0 0 0,-27-2 0,3-1 25,1 2 0,-2-3 1,1 2-1,0 0 106,2 2 1,1-2 0,-1-1-76,1 2 0,1 0 1,1 2-1,3-1 9,1-2 1,-3 2 0,3-3-132,-2 3 0,8 1 0,0 0 294,3 0 0,0 0 0,5-1-219,2-3 0,6 3 0,0-4 0,4 0 918,4-2 1,-2 1 200,4-1-1810,1 0 1,8-1 639,2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7903 3086 8399,'-10'-20'-177,"8"-3"0,-5-10 0,6-1 1,6-3-1,5 0 355,7 1 0,-1 4 0,1 6 0,-2 3 0,-2 7 0,-2 3 296,-4 2 0,-1 5 0,-4 4 1,2 4-1,-1 7-312,2 4 0,-3 3 1,4 7-1,-1 1-13,-3 5 1,0 6-1,-2 5 1,0 4-100,0 2 1,0 5 0,0 0 0,0 3-60,0 3 1,0-23-1,0 1 1,0-1 0,0 1-63,0 2 1,0 1-1,0 1 1,0 0 0,-1 3-1,0 1 1,0 1-1,0-1 95,0 4 1,-2-1-1,0-3 1,-1 0-1,2 2 1,-2 0-1,1-3 1,-2 0-56,0-1 0,-2 1 0,-3 0 0,-2 1 0,0 0 0,-1 0-21,-1 0 0,-1-1 0,-1-1 0,0 0 0,0-5 0,0-1 0,0-2 0,0 1-61,0-1 0,0-1 0,0 0 0,0-1 1,1-1-1,-1-1-26,-12 24 0,-2-6 1,4-7-1,0-2 54,0-1 1,2-6 0,3-7 69,4-1 1,1-6-1,6-3 31,-1-2 0,5-5 0,4-1 5,4-2 0,9 0 0,7-4 105,2 0 0,6 0 0,2 0 0,4 1 199,3 3 0,0 1 0,2 6 102,0 0 1,2 1 0,-2 3-303,1 6 0,-5 6 1,-1 9-1,-6 3-273,-4 2 0,-5 4 1,-4 2-149,-5 3 1,-3 8-1,-7-4 1,-2 4 102,-1-27 1,-1 0 0,-1 2 0,-1 1 0,-3 2 0,-1-1 14,0 2 0,-1-1 0,0 2 1,-1 0-1,-2 0 0,0 1 0,0 1 1,0 0 104,0 2 1,0 0 0,0-2 0,1-1 0,-1 4 0,1 0 77,0-1 1,1 0 0,1-3-1,0 1 1,2-1 0,0 1 0,0-1-1,0 0 137,0 0 0,0 0 1,1 0-1,1-1 1,4-2-1,1 0-37,0 0 0,1-1 0,0-1 0,1-1 0,2 2 0,0 0 1,0-1-1,0 1 23,0-2 0,0 0 1,0 2-1,1 0 1,1-1-1,0 1-76,1 0 0,1 0 0,1 3 0,1 0 0,0-3 0,1 1 0,0-2 0,1 0-18,0 0 0,0-2 1,1 0-1,0 0 1,1 0-1,0 0 13,-1 0 1,0 0 0,1-2 0,-1-1-1,4 29 11,-4 0 0,1-4 1,-5 4-1,-1-1 22,1 0 1,-1-4 0,-4-5 42,0 0 1,0-1-1,0-3 1,1-2-57,2-4 0,3-7 1,6-5-45,2-4 1,2 2-1,2-9-54,0-2 1,0 2 0,3-8-339,0 2 0,4-2 0,1 0 1,1 2 368,3 0 0,-2-1 0,4 3 0,3 2 0</inkml:trace>
  <inkml:trace contextRef="#ctx0" brushRef="#br0">11860 3075 8289,'26'-47'-333,"-5"3"0,1-1 0,-4 4 830,-2 2 0,-3 3 0,-5-2 1,-2 2-72,-2 1 1,-1 2-1,-7 0-324,-3-2 1,-6 2 0,-3-4-1,-3 2-192,-4-1 1,-6 4 0,-4 4-160,-9-2 1,-1 4 0,-9 3 163,23 13 0,0 1 0,-3-1 0,0 2 1,-6 1-1,-1 2 0,-1 1 0,-2 0-216,-2 0 0,0 2 1,-1 0-1,0 2 0,-1 1 1,0 1 281,-1 1 0,0 1 0,0 1 0,-1 1 0,-1 0 0,0 2 40,-1 0 1,0 2 0,3 0 0,0 1 0,2 1 0,1 1 0,1 1-1,0 1 73,0 2 0,1 1 1,-2 1-1,0 1 1,1 2-1,0 2-51,1 0 0,0 1 0,1 3 1,-1 1-1,0 1 0,1 2-34,0 0 0,0 2 1,-2 3-1,1 3 0,2 1 1,2 0-1,1 1 0,2 0-13,0 2 1,2 0-1,4 0 1,1 2 0,0 2-1,1 2-25,1 1 1,1 1 0,5-5-1,0 0 1,1 2 0,0 0 0,4-2-1,1 0 14,2-2 0,2 1 1,4-2-1,1 1 1,2 0-1,2 1 26,0-1 1,1-1-1,4-1 1,1 0-1,2-3 1,2 0 19,1 0 0,2-1 0,3 1 1,2-1-1,2-1 0,2-1 1,2-1-1,0 0 66,3-2 0,2-2 0,0-2 0,2-2 0,2 0 0,2 0-31,1-3 0,1 0 0,1 1 1,1-2-1,4-2 0,1-1 0,0-2 1,1 0-69,-1-2 0,2 0 0,2-3 0,2-2 0,2-1 0,2-1-21,1-1 0,1-3 0,-3-1 1,1-2-1,1-2 0,1 0-193,-1-2 1,0 0 0,3-3 0,1-1 0,1-3 0,0-3 203,-17 3 0,1-2 0,-1 0 1,-2 0-1,-1-1 0,1-1 0,0-1 1,1-2-1,-1 0 0,-1 0 0,0-1 1,0 0 10,-1 0 1,1-1 0,-1-1 0,2-1 0,-1 0 0,1-1 0,-2 1 0,0-2 0,0 1 5,-1 0 1,-1-1 0,0-1 0,-2 0 0,-1-1 0,-1 0 0,17-12 0,-1-1 0,-1-1 0,-2-2 20,-14 12 0,-1 0 1,-1 0-1,13-14 1,-1 0-1,-3-3 1,-1-2 1,0 2 1,-1-2 0,-3-1 0,-1-1 0,-11 14-1,1-1 1,-2 1 37,10-19 1,-2 0 0,-4 3 0,-2-1 0,-1 1 0,-1-1 0,-2 1 0,-1 0-40,-1-1 1,-1-1-1,-1 1 1,-1 0-1,0 1 1,-1 0 77,-2 1 0,-3 1 1,-1 1-1,-2 0 1,-1 5-1,0 1-50,0 0 0,-1 0 0,-2 1 0,-2 1 0,-1 2 0,-3 0 0,-1 2 0,-3 1-112,-1 1 0,-2 2 0,-3 1 0,-3 2 1,-1 2-1,-1 2 53,-3 1 1,-1 0 0,-1 2 0,-3 1 0,-4 1 0,-1 1 0,-3 2 0,0 1-118,-2 1 1,-2 1 0,-2 1 0,0 1 0,-5 1 0,-1 1 36,-1-1 0,0 2 0,4 2 1,-1 0-1,-1 0 0,0 1 0,1 2 1,0 2 209,0 0 0,-1 1 0,0-1 0,1 2 0,-1-1 0,1 0-2,1 0 0,0 0 1,2 0-1,2 0 1,1 0-1,1 0-45,1-1 0,-1 2 0,-1 0 0,-1 1 0,2 0 0,0 1 76,0 0 1,0 0-1,0 0 1,2 1-1,2 1 1,1 0-1,1 1 1,0-1-233,2 0 0,-1 1 0,2 1 1,0 1-1,1 1 0,1 0-458,-25 11 0,6 2 0,7 3-826,2 4 1,3 5 1360,8 1 0,2 6 0,4 0 0,1 7 0,0 7 0</inkml:trace>
  <inkml:trace contextRef="#ctx0" brushRef="#br0">7680 9640 8111,'-6'-37'69,"-3"3"0,6-5 1,2 0-1,3 1 274,5 3 0,3 6 0,0 7 1,1 5-1,-1 8 408,1 3 0,0 4-699,-1 5 0,1 4 0,0 7 0,-2 4 19,-2 2 0,3 6 0,-3 3-22,2 1 1,1 8-1,-2 6 1,-2 7-81,-1 4 0,-3-24 0,-1 1 0,-1 0 0,0 0 18,0 2 0,0 2 0,0 2 0,-1 0 0,0 3 0,-2 1 0,0 2 0,-1 1-175,0-1 1,-1 0-1,0 2 1,-1 0-1,1-2 1,0 0 133,-1 0 0,1 0 0,0 0 0,-1 0 0,1-1 0,0-2-52,-1-2 0,1-1 0,0 0 0,-1-1 0,1-3 1,-1-1 23,-1 0 0,-1 0 1,0 3-1,-1 0 0,-3 0 1,-1-1-1,-2 0 0,-1-1 40,-2-1 1,-2 0-1,1-1 1,-1 0 0,-3 0-1,-1 1 34,0 1 1,1-1 0,1-4-1,0-2 1,-1 0 0,0-1 0,2-3-1,-1-1 227,-17 17 1,0-5 0,7-9 231,5-7 0,8-6-133,5-5 1,7-4 0,4-6 0,3-4-136,3-3 0,12-5 1,11-3-338,8-2 1,5-4-1,7 2 31,3 2 1,3 6 0,3-1 0,-1 5 121,-1 3 0,2 3 1,-9 9 57,-1 5 1,-5 8-1,-2 11-55,-2 6 0,-9 10 1,-7 6-1,-4 3-165,-7 3 0,-5-25 0,-2 0 1,-1-1-1,-2-1 112,2 1 1,-2 0-1,-1-1 1,-2 1-1,0 2 1,-2-1-1,-2 2 1,-2 1-62,-1 2 0,-2 0 0,0 0 1,-1 1-1,-2 1 0,-1 1 96,0 0 0,-1-1 0,-1 1 1,-1 1-1,-3 2 0,-1 1 0,0 0 1,0 1 107,0-1 1,0 0 0,0 2 0,1-2-1,4-4 1,-1-2 3,2 1 0,1-1 0,2-2 0,2 0 0,0-1 0,2 0 0,1-1 0,1 1 12,1-2 0,2 0 0,1-1 0,2 1 0,-1-1 1,2 0-80,-1 0 0,1-1 0,0 1 0,2 0 0,0 0 0,2-1-5,-1-1 1,2 0 0,5 28 0,0-5 0,4 2 31,2 2 0,5-8 0,-2 1 18,-1-5 0,4-4 0,-2-2 0,2-3 53,1-3 0,-4-5 0,-2-1 16,1-1 1,-3-1 0,4-5-326,2-2 1,-1 1 0,2-5 0,4-1 181,2-1 0,1-4 0,4 0 0,0 1 0,4-2 0</inkml:trace>
  <inkml:trace contextRef="#ctx0" brushRef="#br0">6584 9725 8110,'-15'-20'-30,"2"1"1,-4-8-1,2 0 1,2 2-1,0 1 77,-1 4 1,1 5-1,-5-2 1,-2 2 27,-4 2 0,-3 2 0,-5 4 0,-2 3 0,-4 3-186,-5 1 0,-6 0 0,-2 1-10,-5 3 0,0 2 0,25-1 0,-1 2 0,-1-1 0,0 1-113,-1 0 0,-1 0 1,0 0-1,-1 0 0,-1-1 1,-1 0 217,-1 1 1,0 0 0,0 1 0,1 0 0,-3 1 0,-1 2 0,0-1 0,-1 0-8,0 1 1,-1 0 0,-2 1 0,-1 1 0,2-1 0,1 1 16,-2 0 1,1 2-1,-2 3 1,0 1-1,-1 1 1,-1 1-58,1 1 1,1 1-1,-2 1 1,1-1 0,3 0-1,1 1 1,0 0 0,-1 2 130,0 2 0,1 0 1,-1 1-1,1 0 0,-1 1 1,1 1-15,3-1 0,1 1 0,-1-1 1,1 1-1,1 2 0,-1 2 1,0 0-1,0 2-16,-2 1 1,1 0 0,2 0 0,0 0 0,1 1 0,1 1-27,0 0 1,1 0-1,2 0 1,1 1 0,-1 2-1,0 0 1,0 1-1,1-1-3,1-1 1,2 0-1,3-3 1,2 1 0,-1 0-1,2 1 22,1 1 1,1-1 0,2 1 0,0-1 0,1 0 0,1 1 35,1-2 0,2 1 1,4-1-1,1 0 0,0 1 1,0 1-1,2 2 0,1 0-33,1 1 0,2 0 1,1-1-1,0-1 1,3 2-1,0 0-19,0 0 1,0 0 0,2 0-1,1 1 1,1 2 0,0 0-1,2-1 1,1 0-73,2 0 0,0-1 1,1-1-1,0 1 0,1-3 1,2 1 4,1 1 1,0-1 0,0-1 0,2 0 0,3-1 0,1-1 0,0 0 0,0 1 23,0-2 0,1-1 0,3 0 0,1-1 1,0-1-1,2-1 15,0-1 0,1 1 0,4 2 0,1 0 0,-1-2 0,0 0 45,0 0 0,1 0 0,0-2 0,0 0 0,1 1 0,0 0 0,1 0 0,2 0 21,1 0 0,1 0 0,-1-4 0,0 0 1,2 1-1,1-1-92,-2-1 1,1-1 0,3-2 0,1-2 0,1-1 0,0-1 20,3 2 0,1-2 1,-2-5-1,-1-1 0,2 1 1,0-2-1,0-1 0,0-1-29,1-2 0,0-1 0,0-1 1,0-2-1,1-1 0,1-1 33,-3-1 1,0-2 0,2 0 0,-1-1-1,-3-2 1,1 0 0,1 0 0,0 0 24,-1 0 1,1 0 0,4-2-1,0-2 1,-3 0 0,-1-2 52,0-2 0,0-1 0,-1-1 0,1 0 0,-1-1 1,1-1-17,0 0 0,0 0 0,2-1 0,-1-2 0,1-1 0,-2-1 0,0 0 0,0-2 19,-1-2 1,-1-1 0,1-1-1,-1-2 1,2-3 0,1-1-18,0-1 0,1 0 1,-3-3-1,-1-2 1,2 0-1,-1-1 1,-1-1-1,0 0-151,0-2 1,-1 0 0,-16 11 0,0 0 0,0-1 0,1-1 0,-1-1 0,0 1 132,-1-1 0,0 1 0,-1 0 0,11-16 0,-1 1 0,-2 0 0,0 0-35,0-3 1,-2 0 0,-10 15 0,-1-1-1,0-1 1,-2 0 0,0-1 0,-1 0 0,8-18-1,-2-1-16,-2 1 0,-3-1 1,0 1-1,-3-2 1,-7 17-1,-2 0 0,0-1-22,-1 0 0,-1 0 0,-1-1 0,0 1 0,0 0 1,-1 0-1,-2-1 0,-2 1 0,0-1 0,0-18 1,-2 0-27,-2-1 1,-1 0 0,-1 21 0,0-1 0,-1 0 0,-2-2-1,1-1 1,-1-1 12,0-1 1,0 0 0,-1-1 0,1 1-1,0-1 1,-1 0 0,-1-2 0,0 0 0,0 0-126,0-1 1,-1 0-1,0 0 1,-2 0 0,0 0-1,-1-1 1,-1-2 0,-1 0-1,0-1 196,0 1 0,0-1 0,-1 1 0,1 0 0,-2 0 0,1 0 0,-1 2 0,0 0 0,0 0 1,0-1-1,-1 1 0,0-1 111,1 1 0,-1-1 1,0 0-1,-1 1 1,-1-1-1,0 2 0,2 2 1,-1 0-1,1 1-60,0 3 1,-1 0 0,0 2-1,0 1 1,-2 1 0,0 2 0,-1 3-1,0 1 1,-1 2 0,-14-14-1,-2 2-37,0 3 1,-2 3 0,0 6 0,-2 4 0,-4 4 0,-3 4-253,0 2 0,-2 3 0,-2 2 0,0 3 0,16 3 1,0 2-1,-1 0 51,0 1 0,-1 0 0,1 2 1,-18-1-1,1 1 0,1 1 0,1 1 1,1 1-1,0 0-263,0 1 0,0 1 433,1 2 0,0 2 0,-1 2 0,-1 0 0,3 2 0,0 1 0</inkml:trace>
  <inkml:trace contextRef="#ctx0" brushRef="#br0">3053 2990 8060,'0'-38'-112,"2"-2"0,4 4 0,6 2 0,2 1 0,2 1 336,1 0 0,1 5 0,3 2 1,-1 4-1,-1 4 0,-2 5-128,-2 4 1,-4 6 0,-4-2-1,1 4-102,1 4 1,1 3 0,-2 7 0,-1 4 0,2 4-15,0 7 1,-2-1-1,-1 9 1,-1 1-148,-3 4 0,3 3 0,-2 6-29,0 0 1,-3 4-1,-4-3 65,-3 4 1,2-25 0,-1 0 0,0 0 0,-2 0 92,0 0 1,-1 1 0,-1 0 0,-1 1 0,1-5-1,-1 0 1,-10 28 11,0-2 1,-5 0 0,-3-2 40,-2-3 0,0-1 1,-1-6 151,0 1 1,-4 2 0,1-3 0,1-4 103,0-4 0,6-3 0,1-1 33,1-2 1,2-6 0,8 1-148,5-4 0,5-6 0,6 1 0,1-2-145,3-2 1,7 1 0,7 0-10,6-1 1,1 2-1,6 1 71,2 1 1,1 6-1,-2 1-45,0 2 1,3 8-1,2 1-21,1 6 0,-8 8 0,1 3 0,-2 5-9,-15-26 0,-1 0 1,-2 4-1,0 0 0,0 3 1,0 0-65,-3 0 1,-1 0 0,-3 1-1,-1 1 1,-1-2 0,0 1 19,-1 0 1,-1 1-1,-2 4 1,0 0-1,-1 0 1,0-1-1,-1 0 1,0 0 0,-2-2 1,0 0 0,0 2 0,0 0-1,2 0 1,0 1-5,0 1 1,1 0 0,2 1 0,0-1 0,-1 1 0,0 1-104,1 0 0,1 0 0,0 2 0,1-1 0,0 3 0,0 0 133,1 0 0,0 0 1,2-2-1,0-1 1,0 0-1,-1 0 26,2 0 0,0 0 0,0-2 1,0 0-1,1 2 0,-1 1 1,0-1-1,0 1 99,-2 0 0,1 0 0,0 3 0,0-1 1,-2-2-1,1-1-21,0 0 1,0 1 0,-2 1 0,1 1-1,1-3 1,0 0 50,-1-2 0,1 1 0,1-2 0,0 0 0,-1-5 0,1-1 1,1 0-1,1 0 68,0 0 1,2-1 0,0-4 0,0 0 0,3-1 0,0 0 170,10 26 1,1-4-1,2-3-401,1-3 0,0-3 0,-5-3-317,-2-1 1,-3-1 0,-4 2-113,-1-1 1,-3-1 0,0 0 0,3-5 453,3-3 0,0-7 0,5 2 0,0-2 0,3-2 0</inkml:trace>
  <inkml:trace contextRef="#ctx0" brushRef="#br0">13774 9406 8066,'-4'-17'-37,"2"1"1,-1 3-1,2-3 1,1 1-1,0-2 72,0 1 1,0-2-1,1-2 1,2 1 5,4 1 1,4 1-1,2-3-48,1 2 0,5-1 0,-2 5 0,0 0 1,0 1 47,-2 2 1,0-1-1,-5 9-33,1 0 47,-5 2-31,-2 1 0,-8 5 0,-5 2-11,-4 2 1,-4 3-1,-7 2 1,-2 4 28,-1 2 0,-5 5 0,-5 2-1,0 4 0,1 3 0,-3 9 3,-1-1 0,3 4 1,3 2-53,4 0 1,6 1-1,6 1-61,4 0 1,8-5 0,6 0 1,6-5 1,9 0-1,5-3 1,5 0 30,2-1 1,2 0 0,2-4 24,1 0 1,0 1 0,-1 1 75,-3 1 0,2 6 0,-5-2 37,-2 2 0,-5 3 0,-4 2 26,-2 4 1,-6-2-1,-4 3 1,-4 2 22,-5 3 0,-3 0 0,-1-2-167,-4-1 1,2 1 0,-4 3 78,7-27 0,1 0 0,-1-1 0,0 0 0,-10 28 44,2-3 1,-1-4 0,5-2-18,1 0 1,2-7 0,5-5-220,6-3 1,5-1-1,7-1-137,2 1 0,4 0 0,5 0 266,2 0 0,6-1 0,-2 0 0,2 1 0,-1 2 0</inkml:trace>
  <inkml:trace contextRef="#ctx0" brushRef="#br0">20550 13481 8904,'-11'-17'-93,"0"1"0,1 2 1,-1-3-1,2-1 0,0 1 245,2-2 0,5-1 1,-2 0-1,3 2-3,1 4 0,0-2 1,0 2-1,0 1-52,0 1 0,0 2 0,-1-1 0,-1 0 123,-2 1 1,-1-1-1,3 0 342,-1 1 0,-1-1-294,4 1 1,0 5-153,0 5 1,0 7-1,0 11 111,0 6 0,4 8 0,-1 6-4,-1 5 0,-2 6 1,-2 1-1,-3 2-8,-1 1 1,-2 2 0,-5 1-138,6-26 0,0 1 1,-2-1-1,0 1 0,2-1 1,-1 0-101,-9 27 1,3-7-1,-2-4 1,0-5-243,3-5 1,5-9 0,1-12 27,-1-3 1,2-2 163,-1-7 0,0-5 0,-4 1-31,0-4 0,1-6 1,0-4-1,2-2-144,1-2 1,3-1 0,-2-2 288,2-3 0,0 3 0,4-3 337,0 2 1,5 6 0,2 0 86,2 2 1,7-3 0,1 5 0,4 3 197,0 6 0,0 3 0,0 2-678,1 2 0,-1 8 0,-1 7-501,-2 2 0,1 1 0,-4 0 0,0 1-691,1-1 0,-3-1 1,-5-2 1205,-1-4 0,0 2 0,4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FF0000"/>
    </inkml:brush>
  </inkml:definitions>
  <inkml:trace contextRef="#ctx0" brushRef="#br0">11339 9321 8291,'-10'-29'74,"2"3"1,2 3 0,1 3 0,2 1 398,-2 2 0,-1 3 0,-5 7-10,1 3 1,4 4-1,2 4 1,3 3-75,1 2 0,0 3 0,1 2 0,2 4-50,0 2 0,2 7 0,-3 5 0,2 7-121,-2 6 0,-1 5 0,-1 8 0,0-26 1,0 2-89,0 4 1,0 1 0,0 5-1,-1 3 1,0 6 0,0 2-183,-1 2 0,0 1 1,-1 1-1,-1 1 0,3-20 1,0 2-1,0-1 0,-1 19 1,1 0 232,1-2 0,-1 0 0,1-1 0,0 0 0,0-5 1,1-2 47,1-2 1,0-1 0,0-2-1,2-1 1,1-2 0,2 1-145,0-1 1,0 1 0,-1 1-1,0 1 1,1-1 0,0 0 9,-1 0 1,0 0 0,-1-2 0,1 1-1,1-2 1,-1 1 0,1-2 0,1 1-66,-2 1 1,1-1-1,0-4 1,1 0 0,-1-1-1,0-1-169,0-1 1,-1-2 0,0 0 0,0-1-1,-1 0 1,-1 0 0,5 25-807,-2-5 0,0-2 0,2-14 9,-2-1 1,4-5 0,-2-6-402,4-4 0,2-3 1,-5-7 1336,1-2 0,4 3 0,2-4 0</inkml:trace>
  <inkml:trace contextRef="#ctx0" brushRef="#br0">11658 12204 7962,'-17'-1'-146,"3"-3"0,2-1 0,1-3 0,1 1 441,-1-1 1,-3 0 0,0 0 0,1 0 68,1 0 1,1 2 0,1-1 0,-1 0 70,0 1 1,2-3 0,1 3 0,2-1 80,1 0 1,3 3-1,6-3-102,7-1 0,4-2 0,8-2-112,2-2 1,3 2 0,8-3-173,3 0 1,7-1 0,3-3 0,3 3-83,1 0 0,-22 9 0,1-1 0,1 1 0,1 1-99,2-1 0,1 0 1,2 0-1,1 1 0,0 2 1,1 1-300,1 1 1,0 0-1,1 1 1,0 1-1,2 0 1,-1 0 177,2 0 0,0 0 1,5 0-1,0-1 1,1 0-1,0 0 143,0-1 0,0 0 0,2 0 0,2-1 0,2 2 0,1-1 0,-18 0 0,1-1 0,0 1-140,2-1 1,1 0 0,0-1 0,-2 0 0,1-1 0,0 0 0,2 0 0,1 0 0,-1 1 223,1-1 1,0 1 0,0 0 0,1-1 0,1-1 0,0 0 0,3 0 0,0 1-1,0-2 19,2 1 0,1-1 1,-2 0-1,-1 2 1,-1-1-1,1 1 1,3 0-1,0 0 1,-1-1-190,1 1 0,-1 0 0,1 0 1,-1 1-1,1 0 0,0-1 1,2 0-1,0-1 0,0 1 139,1-1 1,0 1 0,0 0 0,-2 0 0,-1 0-1,1 1 1,0 0 0,0 1 0,-1-1-18,1 1 0,-1-1 1,0 1-1,-2-1 0,-1 1 1,0 0-1,1 0 1,0 1-1,1-1-25,-1 0 1,0 1 0,-1 0-1,-4 1 1,-2 0 0,1-1-1,-2 0 1,-1 0 0,0-1-91,-2 0 1,0 1 0,-1-1 0,17 0 0,-2 0 0,-3 0 0,-2 0-1,-4 0 1,-1 0 152,-3 0 1,-2 0-1,-4 1 1,-3-2 0,19-4 208,-5 1 1,-15 3-442,-9-3 0,-13 4 1,-16-3 393,-11 1 0,-15-2 1,-11 4-799,-7 0 1,-9-2-1,27 3 1,0 0 319,-2-1 1,-1 0-1,0-1 1,0 0-1,1-3 1,1 1 583,0-1 1,0-1 0,1-1 0,1-1 0,-24-7-47,1-3 1,2-2-1,5 1 90,7 0 1,10 1 0,6 2 0,8 3 792,8-1 0,8 8 0,12-3-768,15 2 0,15 3 0,-13 3 0,1 0-265,4 1 0,1-1 1,1 0-1,1-1 1,3 2-1,0 1-137,2-1 1,1 1 0,-2 0-1,1 1 1,1 0 0,-1 1 107,-1 1 0,-1 0 1,-6 0-1,-1 2 0,20 6-114,-13 1 0,-15 0 0,-16 0 1,-11 4 112,-12 2 1,-13 1 0,-15 2-15,-4 3 0,-4 5 0,21-14 0,0-1-289,0 1 1,0-1 0,-1 3 0,1-1 0,-23 14-843,5 1 0,1-1 1,12-1 122,6 2 1,10-1-1,17 0 935,10-5 0,3 1 0,14 1 0,2 3 0,4-1 0</inkml:trace>
  <inkml:trace contextRef="#ctx0" brushRef="#br0">11147 9065 8126,'6'-36'112,"5"3"0,-2-1 1,5 10-1,2 9 368,-1 10 0,-1 6 1,-3 5-1,-2 7-169,-2 6 0,-2 1 1,-5 8-1,0 3-87,0 3 0,-1 4 0,-1 4 1,-3 1-130,-1 0 0,-1-4 1,-5-2-65,-2 0 1,2-3 0,-2-5-1,2-7 324,1-6 1,4-3-203,0-10 1,5-5 0,-2-10-46,3-8 0,9-7 1,4-8-43,4 0 1,2-6-1,7 0-55,4 0 1,1-4-1,2 7 42,0 0 1,4 5 0,0 7 105,2 4 1,1 1-1,2 10 272,-2 5 0,-2 5 1,-5 4-1,0 6-105,0 4 1,-9 0-1,-1 4-629,-2 2 1,-5 1-1,-1 3-1185,-2 2 1,-5 2 1487,0 5 0,-4 4 0,1 2 0</inkml:trace>
  <inkml:trace contextRef="#ctx0" brushRef="#br0">12998 10012 8100,'-17'0'333,"-2"0"0,5 2 1,1 2-1,1 7-914,2 5 0,-4 5 0,-1 0 0,2-1 0,2-2 603,0-4 0,4-7 1,1-5 303,1-4 1,2-9 0,4-8-1,2-4 396,4-6 1,4 2 0,2-1-277,1-2 1,4 4-1,-3 1-157,2 3 0,-1 9 0,3 3 0,-2 5-397,-2 2 1,-1 7-1,-4 5-119,-3 8 1,1 2 0,-3 8-1374,1-1 1600,-4 3 0,8-1 0,-4 4 0</inkml:trace>
  <inkml:trace contextRef="#ctx0" brushRef="#br0">15487 10066 8037,'6'-6'214,"3"-3"1,-2 6 0,3 0-1,0 2-318,1 1 1,0 4 0,-2 1 0,-1 0 16,-1 4 1,-4-3 0,1 0 344,1-2 1,-4-1 273,3-7 0,-3-3 0,-1-6-233,0-1 1,0-4 0,0 4-2,0 1 0,1 2-747,3 4 1,-2 7 448,5 7 0,-4 12 0,1 4 0</inkml:trace>
  <inkml:trace contextRef="#ctx0" brushRef="#br0">13859 11204 8096,'-1'-7'192,"-2"1"374,-4 1 0,-3 2 0,1 4 112,2 2 1,-2 0 0,5 3-473,-2-2 1,2 4 0,-2-4-304,1 2 1,1-3-193,0 0 0,3-3 0,-3-3 83,3-5 1,5 3 0,1-3 141,0 0 1,3 3 0,2 2 146,1 2 0,-1 1 0,1 0 113,0 0 0,-2 1 1,-1 2-1,-2 5 246,-1 1 1,0 2 73,-2-1 0,-3 1-68,0 0 1,-1-6-757,-6-1 0,5-4 308,-2-4 0,3-1 0,1-6 0</inkml:trace>
  <inkml:trace contextRef="#ctx0" brushRef="#br1">11594 11991 8240,'-21'-4'124,"4"-2"0,4-5 0,5 0 0,4 1 0,3-1 76,1 1 0,5-1 1,2 0-1,3 1 1,3-1-228,2 0 0,0 1 0,-1-1 1,3 0-1,0 1-332,1-1 0,-1 0 0,2 1 0,-2-2 64,2-2 0,-3 2 1,-2-3-1,-1 0 41,1 1 1,-3-3-1,0 1 1,-3 1 253,-4-1 0,0 1 0,-3 1 75,3-4 1,-3 2-1,2-1 272,-2 2 1,1-4 0,1 1 0,4-2 159,3-1 0,0-1 0,2 1-455,2 0 1,-1 0 0,5-1-273,1 1 1,1 3 0,1 2 2,1 0 0,-2 6 0,-1 3-350,-2-2 1,-7 5 0,0-1 421,0 0 25,-5 4 1,-5-4 0,-7 4 272,-3-3 0,4 2 1,3-5-1,1-1 276,2-2 1,0-5 0,2-3-204,1-2 0,4-1 0,7 0-431,4-1 0,2 5 1,2-1-111,-1-1 0,-3 0 0,-2 0 1,-1 2 314,-2 2 0,-1 2 0,-2 5-71,-3 1 0,-2 3 142,-5-3 0,0 0 0,0-4 359,0 1 0,0-2 1,1-2-1,2-4-148,4-2 1,3-1 0,2-1-301,2 1 0,2 0 0,6-1-85,-1 1 0,0 1 0,-1 2 0,-1 4-378,-1 2 1,-2 5-1,2 1-83,-4 2 0,-5-3 539,-2 3 1,-5-1-1,2 2 92,-3-4 0,-1-4 0,1-2 1,1-2-57,2-2 0,4 1 0,-1-3 122,3 1 0,2 0 0,1-4 100,1-3 0,5 6 0,-3-2 0,2 2-13,0 2 0,-4-2 1,2 5-912,0 1 0,-2 1 0,-3 2 690,-1-1 1,1-3-1,-1-2 1,1 1 205,0 0 1,3-4 0,1 1 161,2-2 1,-3-1-1,4-1-332,1 1 0,-3 1 0,1 2 0,-2 3-136,-2 0 1,-1 4-1,-3-1-11,-2 4 0,-1 5-222,-2 0-335,-3 2 669,4 1 0,-5 0 0,0 0 0</inkml:trace>
  <inkml:trace contextRef="#ctx0" brushRef="#br1">12849 9895 8321,'-27'0'-563,"3"0"568,5 0 0,4 0 1,5-1 376,3-2 1,3 0 0,4-4 0,0-1-82,0-2 0,4 0 1,3-1-131,3 0 0,0 1 0,1-1-61,0 1 0,1 0 0,1 3-298,1 3 0,5 3 1,-2 1-12,3 0 0,5 1 1,1 3-1,1 3-391,3 3 1,1-1-1,1-1 34,0-1 1,-1-1-1,0 3 556,-2-2 0,-3-4 0,-6 3 0,-3-1 0,-2 3 0,-8 0-52,-4 5 1,-11 2 0,-7 5-1,-9 3 392,-8 3 1,-1 3 0,-5 3 307,1 0 1,2-1-1,4 1-369,3 0 0,3 3 0,7-2-689,4-3 1,8-4 409,6 3 0,10-6 0,6 3 0</inkml:trace>
  <inkml:trace contextRef="#ctx0" brushRef="#br1">11913 12034 8457,'-17'-6'137,"2"-2"0,4 4 0,2 1 653,2-2 0,3 4-934,8-3 0,6-1 1,8 1-1,3-2-83,4-2 1,4 2 0,5-1 0,3-2-1354,0 0 1580,2 3 0,9-8 0,0 2 0</inkml:trace>
  <inkml:trace contextRef="#ctx0" brushRef="#br1">12753 11747 8343,'16'-37'7,"1"5"-192,3 6 1,6 8 0,3 5 0,1 4-600,2 2 0,-4 4 784,-4 0 0,8 2 0,1 1 0</inkml:trace>
  <inkml:trace contextRef="#ctx0" brushRef="#br1">13179 11566 8300,'4'-11'0,"-1"-3"0,5 0-330,4 1 1,0 1 0,4 1 0,1 2 329,-1 2 0,2-3 0,3 4 0</inkml:trace>
  <inkml:trace contextRef="#ctx0" brushRef="#br1">13455 11449 8298,'0'-7'-10,"-1"1"-266,-3 1 0,3-3 269,-2 1 1,3 1-1,3 0 29,4 1 1,8-3 0,2 2-23,3 0 0,6-8 0,2 2 0</inkml:trace>
  <inkml:trace contextRef="#ctx0" brushRef="#br1">13742 11034 8382,'-15'0'956,"0"-5"334,-3-2-1234,7 2 0,8 0-150,6 5 1,9 0 0,9 0 0,7 0-108,2 0 0,8 0 0,3 0 0,4 0-219,0 0 1,-1 5 0,-1 1 0,-1 2 149,1 3 0,-10 2 0,-6 10 183,-7 1 0,-9 5 0,-9 7 196,-4 7 0,-15-2 0,-11 3 1,-9-5 398,-4-2 0,-3-2 0,-1-4-168,-1-3 0,5-2-590,5-4 1,-2-6-1,1-1 1</inkml:trace>
  <inkml:trace contextRef="#ctx0" brushRef="#br1">11775 11779 8414,'-11'-11'-215,"0"-3"0,2 0 0,2-1 0,3 0 0,3-2 668,1 1 0,1-3 1,4 4-1,4-2-144,4-2 1,10 4-1,-2 1-239,2 2 0,4 2 0,1 3 0,4 4-444,4 1 0,-2 2 0,5 2 0,1 1-523,1 4 897,2-2 0,4 4 0,2-3 0</inkml:trace>
  <inkml:trace contextRef="#ctx0" brushRef="#br1">14093 10778 8345,'11'-33'164,"3"0"1,2 12 0,0 4 133,3 4 1,5 4 0,0 1 0,1 2-785,1 1 0,-2 0 0,4 3-379,2-2 865,1-4 0,5 7 0,2-4 0</inkml:trace>
  <inkml:trace contextRef="#ctx0" brushRef="#br1">14902 10459 8313,'4'-21'244,"2"0"0,6 1-332,2 2 1,-1 2 0,6 5-1,3-2-113,1-2 1,3 1 0,-2 4 0,2-1-58,1 0 0,1-3 0,4-1 0,0-1 258,0 1 0,-5-4 0,-2 1 0,-2-2 0,-3 0 0,-3 1 64,-2 2 0,-2 0 0,1-2 0,2 1 345,1-1 0,3-1 0,-2 0-20,2 2 0,1 0 0,-1 5-210,-2 3 0,-3 1 0,-4 5-402,-1 2 1,-2 2-1,-3 3-1245,0 4 1468,-1-2 0,-4 9 0,0-2 0</inkml:trace>
  <inkml:trace contextRef="#ctx0" brushRef="#br1">15434 9948 8236,'0'-10'0,"0"-1"28,0 1 0,0-1 0,1 0 0,3 2 128,7 2 0,4-3 0,8 3 0,2-1-220,3 1 1,4 2 0,2 5 0,2 0-87,-2 0 1,1 5 85,-3 2 1,-2 6-1,-10 2 1,-3 2 162,-7 2 0,0 1 1,-7 1 181,0 0 1,-8 2 0,-6 1-188,-5 0 0,-9 7 0,-4 0 0,-1 4-94,-2 3 0,-10 1 0,21-18 0,-1 1 0</inkml:trace>
  <inkml:trace contextRef="#ctx0" brushRef="#br2">11743 12087 8282,'-5'-11'-13,"4"1"0,-3-1 1,3 1-1,1-1 0,0 0-6,0 1 1,0 3 529,0-1-165,0 6 1,1-6 261,3 4-334,-3 1 0,5 3 140,-3 0-38,-1 0-273,2 0 0,-4 4-112,0 4 0,-1 1 1,-1 2-46,-2-1 1,-4 4 0,1 3 0,-3 2-2,0 3 1,-2 8-1,-2 2 73,-4 6 1,-2 8 0,-1 5 50,-1 4 0,10-25 0,0-1 1,-1 3-1,0 0-84,-1 0 1,0 0-1,2 0 1,0 1 0,-2 0-1,0 0 1,1 0-1,0 0 25,1-1 0,1-1 1,0-1-1,-1-1 0,-9 24 1,0 1 116,0-1 1,3 0-1,1 0-103,2 0 0,-3 4 1,3 1-18,6-28 1,1-1-1,-6 27 1,-2-1 4,0-4 1,-2-4 0,3-4 41,-1 0 1,1-6 0,-2-1 0,-1-3 2,1-1 0,-2-4 1,4-1-1,0-2-37,-1-5 1,2 0-1,5-5 40,2-2 1,-5 2 0,4 0 62,-1 2 0,2-4 0,-1 1 0,2-2-22,1-1 1,2-4-201,3 0 1,0-4-1,1 3 78,2-1 1,-1-3-1,2-4 1,1-3-214,2-1 1,-1 3-814,1-4 0,-3 1-1713,3-1 2760,-5 2 0,8 5 0,-4 0 0</inkml:trace>
  <inkml:trace contextRef="#ctx0" brushRef="#br2">10785 13821 8245,'-21'11'0,"1"-1"0,2-2 316,4-1 1,4 5-1,2 7 1,5 3 291,2 3 1,2 5 0,4-2-275,5 3 1,3 2 0,7 0 0,3-1-147,-1-5 1,1-3-1,-2-3-87,0 0 0,4-4 1,-1-3-54,-4-2 0,1-6 1,-3-3 79,2-2 1,1-3-1,0-5 1,2-7 7,2-5 0,3-7 0,6-4-250,2-4 0,-1 6 1,-3-1-277,0 6 1,-1 2 0,-2 5-503,0 5 1,-10 5 0,-2 8-1400,-4 1 2291,-7 12 0,4 13 0,-4 9 0</inkml:trace>
  <inkml:trace contextRef="#ctx0" brushRef="#br2">10094 11587 11760,'-6'-5'650,"5"-1"0,6 0 0,7 3 0,3 2-606,4 1 0,-3 1 0,1 1 0,-1 3-364,1 1 1,-4-4 0,1 2 42,-2-3 279,-1-1 1,-4 0 0,-1-2 134,-2-5 0,0-2 0,-4-8 0,0-4-95,0-2 1,0 0-1,-1-1 1,-2 1-95,0 2 0,-5 5-248,0 6 1,-5 6 0,-2 11 318,-1 8 0,-1 9 0,-2 7-71,1 3 1,4 3 0,-2-3-370,0 2 478,2 4 1,3-7-1,1 4 1</inkml:trace>
  <inkml:trace contextRef="#ctx0" brushRef="#br2">12647 12960 8536,'5'-43'0,"5"-5"0,8 1 0,2 8 0,-1 9 0,-4 10 0,-4 8 0,-8 6 0,3 6 1209,-2 0 1,-2 0-1,5 1-875,2 3 1,-3-2-1,1 5-321,1 1 1,-2 3-1,1 3-36,1 4 1,-2 2 0,0 1-1,-1 1-272,-3-1 0,-1-1 0,-1-2-224,0-4 0,0-2 519,0-2 0,-4 1 0,-2 0 0</inkml:trace>
  <inkml:trace contextRef="#ctx0" brushRef="#br2">13019 13077 8372,'-15'-11'738,"4"0"-521,5 10 0,6 2 0,1 10 0,2 1-193,0 2 1,4 1 0,-2 4 0,1-2-103,2-2 0,2-1 1,0-3 196,1 0 1,0-5 81,-1-3 0,-3-2 282,0-1 1,-5 0 822,-2 0-1379,0 5 0,0 0 1,8 2-148,5-4 0,0-1 1,3-2-1,1 0 220,0 0 0,-4 0 0,2 0 0</inkml:trace>
  <inkml:trace contextRef="#ctx0" brushRef="#br2">10275 11853 8335,'-5'-6'-710,"-2"3"0,-1 3-431,1 3 1141,2 3 0,0 9 0,-1 2 0</inkml:trace>
  <inkml:trace contextRef="#ctx0" brushRef="#br2">10275 11523 8414,'-11'-5'122,"1"1"0,0-5 1,2 4 463,1 0 1,4 0-129,0 2 0,2-3 1,2-5-269,2 0 1,0 0 0,3-2 0,0-3-28,0 0 1,-1-2 0,4-5-1,-3-1-103,-2-5 1,0-2 0,-3 0-36,3-1 1,-3-4 0,2 0-136,-1-2 0,-2 3 1,0 0-1,0 2-102,0 1 0,0-2 0,0 1 80,0 2 1,0 6-1,0 1 74,0 5 0,0 4-8,0 4 11,0 5 0,0 6 0,0 8 0,0 2-22,0 4 0,-2 4 0,0 7 13,-2 3 1,-4 0 0,2-1-141,0-1 1,-3-1-1,3-4 1,-1 0 43,0 0 0,3-4 0,-2-3 14,2-2 1,-3-5 0,2-1 160,-1-1 1,4-6 0,-2-8-37,3-4 1,1-4 0,0-7 38,0-1 1,0-3-1,0 2 1,1 0 140,3 0 0,-2 1 1,4 4 137,-1-1 1,2 5-1,-3 1 414,2 4 1,1-1-409,4 6 1,0 4 0,-1 1 0,2 7-262,2 5 1,-1-1 0,5 9-562,1 1 1,0 1-1,0 2 519,-2 3 0,-4 7 0,3 6 0</inkml:trace>
  <inkml:trace contextRef="#ctx0" brushRef="#br2">12785 12949 8441,'-7'-4'44,"1"0"0,0-1 1171,0 0-532,4 2 0,2 3 0,8 0-453,5 0 1,-1 3-1,3 2 1,0 0-138,-1-1 1,3 5-1,-2-2 1,-2 2 0,-2 2-887,0 0 1,-5 0-1,-2 2 118,-3 2 1,-1 2-1,0-1 125,0 0 1,-9-2-1,-2 3 510,-5-2 0,2-1 1,-2-3-1,0-1 1057,3-3-821,1 2 1,8-8 0,6 2 283,11-6 1,8-3-481,11-4 0,10-6 0,1 0 0</inkml:trace>
  <inkml:trace contextRef="#ctx0" brushRef="#br2">18656 9172 8229,'-27'-17'363,"7"-2"1,10 5-1,5 1 1,5 1 0,5 2-1,4 0 876,4 3 0,7-2 1,3 3-1,7-1-845,8 0 1,7-1-1,3-3 1,4-2-1,5-3-292,1 0 0,-27 9 1,1-1-1,-3 0 1,1 0-1,-1 0 0,1-1 1,25-6-318,-4 0 1,-3 0 0,-7 5-548,-2-1 0,-7 5 0,-9 3 0,-5 3-794,-7 3 0,-5 8 1556,-6 7 0,-14 11 0,-4 4 0</inkml:trace>
  <inkml:trace contextRef="#ctx0" brushRef="#br2">18869 9214 8182,'-16'-27'656,"0"2"1,7 8 1625,2 2-1826,2 4 0,5 6 1,0 6-137,0 8 1,4 4 0,0 8-120,2 1 0,-3 6 0,1 1 0,0 3 184,-1 3 0,4 8 0,-3 6 0,-2 7-137,-1-25 1,0 2 0,-2 5 0,0 2 0,0 10 0,-1 3-217,-1 5 1,-1 3 0,1-18 0,0 2 0,-1-1 0,1 6 0,-1 0 0,1-1 0,-1 1-1,1-1 1,-1 0-120,0 0 1,1-1-1,-1 1 1,2-2-1,0 1 1,0-2-1,1-1 1,0-1-1,0-1 153,0 18 1,1-2 0,0-3 0,0-2 0,0-7 0,0-2-70,0 0 1,0-1-1,0 0 1,0 0 0,0-2-1,0 1 82,-1-2 1,2-1 0,1-1 0,0-1-1,2-5 1,0-2 0,0 0 0,1 1 61,0-2 0,1 0 0,4 28 1,1-7-99,0-5 1,4-1-1,1-11 1,2-2-377,0-2 0,-5-8 0,2-1-113,1-5 0,-3-6 0,4-3 112,2-3 0,3-3 0,2-2 747,5-3 1,6-3-1,7-8-252,6-6 1,6-1 0,-22 9 0,0 0 0,1 1 0,-1 0 49,2-1 0,0 1 0,-1-1 1,0 1-1,1 1 0,0 1-279,-1-1 1,-1 0-1,-2 3 1,-1 1-1,17-4-493,-7 7 0,-9 2 0,-6 2-248,-5 0 1,-9 10 808,-6 4 0,-13 14 0,-2 5 0</inkml:trace>
  <inkml:trace contextRef="#ctx0" brushRef="#br2">22911 8501 8475,'-5'-27'207,"7"2"1,1 6 0,11 2 0,10-2-1,9-1 664,8-2 1,8 5 0,-21 8 0,2 0-482,1-1 0,2 1 0,0 1 0,1 1 0,1 0 0,1 1 0,-2 1 1,0 1-196,1 2 1,-1 1 0,-3 0 0,-1 2 0,2 1 0,-1 1 0,27 7 42,-6 7 1,-4 3 0,-6 2-159,-3 3 0,-3 4 1,-5 5-1,-4 3 40,-5 0 1,-7 8-1,-8 10-163,-5-25 1,0 2 0,-1 6 0,-1 1 0,-1 4 0,-1 0-422,-1 2 0,-1 0 0,1 4 0,-1 0 1,-2 4-1,-1 1 358,2 1 0,2 2 1,1-16-1,0 0 1,1 0-1,1 1 1,0 0-1,0-1 1,1 1-1,-1-1 1,2 1-54,0-1 0,0-1 1,1 1-1,-1 1 1,0-1-1,2 1 1,1-2-1,1 0 1,1 0-64,-1 0 0,0 0 0,1 0 0,2 14 0,2-1 0,-1-3 0,0 0 72,-1-4 0,-1-1 1,0-4-1,-1-1 0,-3-1 1,-1-1 290,-1-2 0,-1 0 1,0-4-1,-2-1 0,-2 21 177,-4-9 0,-9-5 1,-5-5-1,-6 2 387,-4 0 1,-4 1-1,-2-4-168,-1-1 1,0 6 0,-1 1-415,4 0 0,3-2 0,4-4-568,3 0 0,2 5 0,2 1-2843,0 0 3288,0 3 0,-1-7 0,1 5 0,0 1 0,-1 2 0,1 0 0</inkml:trace>
  <inkml:trace contextRef="#ctx0" brushRef="#br2">19752 9310 8497,'-17'-11'370,"0"-3"0,6 0 1,4 1-1,2 1 934,2 2 1,0 0-808,7 3 0,1 8 1,3 10-428,-1 5 1,-5 6 0,2 3-1,-3 4-201,-1 5 1,0 4-1,0 4-498,0-3 0,-3 2 1,-2-2-1,0 1-979,0-1 1,3 1 1607,6-4 0,1-5 0,6-5 0</inkml:trace>
  <inkml:trace contextRef="#ctx0" brushRef="#br2">20358 9225 8392,'12'-32'565,"3"1"51,7 3 1,-1 7-1,4 6 1,-3 5-405,0 3 0,-6 2 0,-2 5 194,-2 0 0,-6 9 0,-1 7-891,-1 6 0,-4 9 1,0 6 178,-5 0 1,-6 3 0,-3 2 330,-4 1 1,-3 3 0,-3-1 260,-1-4 0,0-4 0,5-9 662,3-3 0,2-4 1,12-4-510,10-7 0,12-10 0,21-11-722,10-10 0,-22 9 0,2 0 0,3-3 1,1 0-203,1 0 0,1 2 0,-1 1 0,0 0 302,0 0 1,1-1 0,-5 0-1,-1-1 1,1 0 0,1 1 0</inkml:trace>
  <inkml:trace contextRef="#ctx0" brushRef="#br2">21613 8874 8373,'-10'0'15,"3"0"1,0 0-1,-2 1 872,0 3 0,2-2-860,0 5 0,3-1 0,-2 2 0,1-1-317,3 2 1,0-1 0,-1 0 0,0-1-67,0 1 1,2-2 217,1 1 0,1-4-87,3 0 1,2-5-1,5-3 225,-1-1 0,1-1 0,-1-3 0</inkml:trace>
  <inkml:trace contextRef="#ctx0" brushRef="#br2">21571 8895 8373,'-11'-11'-1119,"5"6"0,0 0 875,3 5 244,2 0 0,-4 1 0,5 3 0,0-3 0,0 8-2,0-8-23,0 4 479,-5 0 337,4-4 1,-4 3-189,5-8 1,6-2 0,5-5-276,5 1 1,6 0-1,1 2-185,2 1 0,8 1 1,-1-1-11,1 3 0,0 3 1,-2 2-122,-3 3 1,-4 3 0,-10 7 0,-7 4 121,-4 2 0,-13 3 0,-6 0 226,-10 2 0,-4 5 1,-9-3-89,-1 0 1,3-2 0,3-7-116,4-4 1,9-4-523,7-3 1,16-2 0,11-6 0,12-3-272,11-3 0,9 1 0,5-1 309,6-1 0,-3 3 1,0 2-1,-5 2 387,-5 1 1,-10 1 0,-7 2 132,-9 4 1,-17 4-1,-17 3 352,-9 4 1,-9 2 0,-12 1 0,-5 1 98,-3-1 0,7 0 0,-4-1-488,3-2 0,1 1 0,7-6-3017,6-4 2861,12 2 0,21-10 0,10 4 0</inkml:trace>
  <inkml:trace contextRef="#ctx0" brushRef="#br2">22379 8757 8376,'-16'-5'723,"0"4"0,6-1 230,-1 4 1,2 9-1,0 6 1,3 5-822,2 2 0,1 0 0,7 4 0,4 2-284,5 1 0,4-4 0,5-2 0,4-4-540,6-3 0,1-4 0,5-7 231,-1-3 1,2-3 0,-5-4 0,-2-3-228,-3-4 0,-10-7 0,-2 3 335,-8 1 1,-6 1 0,-10 2-303,-8-1 655,-8 0 0,-9 1 0,-6-1 0</inkml:trace>
  <inkml:trace contextRef="#ctx0" brushRef="#br2">22347 8906 8756,'5'7'1389,"2"0"-792,3 1 1,5 6 0,3 4 4,2 2 1,5 3 0,1 2-423,1 3 1,-5 3-1,1 1 1,-7-1-493,-4 1 0,0-1 0,-9-1 89,0-2 1,-1-4 0,1 1-184,0-3 1,5-4 405,-1-1 0,12-4 0,4 3 0</inkml:trace>
  <inkml:trace contextRef="#ctx0" brushRef="#br2">23060 8863 8266,'-4'-16'390,"2"1"0,4 2 0,8 0 1,8-1-255,5 1 0,9-2 0,8 1 0,6 1 868,8 1 0,1 6 1,3 2-824,-5 3 1,-11 6-1,-5 4 1,-6 7-1,-7 6 394,-5 4 0,-7 3 0,-7 4-116,0 2 0,-1-1 1,-5 4-180,-3-1 1,-1-2 0,-3-3-1,1 1-568,-1 3 1,-2-3 0,0 2-448,-1-1 0,4-6 735,0 0 0,0-4 0,-4 2 0</inkml:trace>
  <inkml:trace contextRef="#ctx0" brushRef="#br2">23315 9193 8309,'0'-15'0,"1"2"0,5-5 0,9-1 0,12 4 0,15 0 1498,7 4 1,6 1 0,2 2 0,-3 2-1499,-3 1 0,-4 6 0,-4 5 0</inkml:trace>
  <inkml:trace contextRef="#ctx0" brushRef="#br2">19422 10640 8253,'6'-15'247,"5"-2"0,1-5 1,8-2-1,8-1 1,5 0 538,3-1 1,0 7-1,-3-1 1,0 4-842,-2 3 0,-2 2 1,0 4-2559,-1 4 2613,-4-3 0,2 4 0,-5-2 0</inkml:trace>
  <inkml:trace contextRef="#ctx0" brushRef="#br2">20124 10129 8402,'0'-21'2010,"0"5"-867,0 1 0,5 11 0,1 7-569,0 10 1,3 11 0,-3 4 0,1 3-1232,0 1 1,-1 3 0,3 1 0,-4-2-593,0-1 0,2 4 1,-3 1 1248,-2-1 0,4 10 0,0-4 0</inkml:trace>
  <inkml:trace contextRef="#ctx0" brushRef="#br2">20773 10183 8203,'-11'-11'386,"2"-3"0,2 0 0,5-1 1,4 1-141,5 0 0,8-5 1,7 3-1,5-2 1,5 1 42,3 2 0,2 2 0,2 6-405,-4 3 0,-5 4 1,-4 5-1,-3 7-110,-2 8 0,-12 6 0,-2 6 182,-5 0 0,-6 3 0,-5 2 512,-4 1 0,-3-4 0,-4 0 0,1-3 71,1-3 0,2-4 0,-2 0 1218,4-5-1923,2-4 1,12-10 0,8-7-555,11-7 0,11-3 720,5-6 0,5 1 0,-2-5 0</inkml:trace>
  <inkml:trace contextRef="#ctx0" brushRef="#br2">21730 9938 8227,'0'-11'76,"0"1"0,2-1 1,2 0-1,7 1 1,7-1 543,5 0 0,6 1 0,6-1 1,4 2-490,2 2 0,-2 2 1,-1 5-1,-2 1-83,-6 3 1,-3 3 0,-11 8 0,-5 5 395,-7 4 1,-4 5 0,-3 1 33,-4 4 0,-7 0 1,-4 4 82,-2-1 1,0 2 0,1-4-539,1 0 1,5-7 0,-1-3 0,2-3-781,1 0 0,5-6-1132,3-2 1889,2-7 0,1 3 0,0-4 0</inkml:trace>
  <inkml:trace contextRef="#ctx0" brushRef="#br2">21805 10246 8226,'-6'-4'0,"2"-5"307,3-4 0,8 2 0,7-5 1,11 2 1244,8 0 0,11-6 0,12-2-1219,-24 9 1,2-1-1,0-1 1,2 0-1,2-1 1,2 1-359,-2 0 1,-1 1 0,-2 1-1,-1 0 1,-1 2 0,-1 1-1,-2 0 1,0 0-1543,-1 1 1,0 0 0,23-5 1566,-6 7 0,-2-7 0,-2 2 0</inkml:trace>
  <inkml:trace contextRef="#ctx0" brushRef="#br2">22709 9906 8226,'-31'-10'1545,"3"2"-607,3 1 1,4 5 0,2-2 3385,1 3-3887,5 1 0,5 5 0,11 3 0,10 4-505,6 2 0,7 1-442,3 0 0,1-2 0,4 4 0,0 1-1176,1-1 0,-3-1 0,-5-3 889,-1 1 1,-4 4 0,-7-3 530,-3 2 1,-7 1-1,-16 3 1,-12 0 705,-8 1 0,-8-2 0,-6-3-43,-1-2 0,-1-4 0,6-1 726,2-3 0,4-2 0,7-7-236,7-1 0,9-4 1,11-9-903,7-5 0,11-8 1,12-8-66,5-1 1,8 3 0,-19 15 0,0 1 0,22-22-975,-1 0 0,-2 3 0,-1 4-1494,-2 4 2548,-7 4 0,-6 5 0,-4 2 0,-1 5 0,0 5 0</inkml:trace>
  <inkml:trace contextRef="#ctx0" brushRef="#br2">23464 9757 8240,'-16'-5'777,"1"5"0,7 0 0,2 7 0,0 6 14,0 5 0,4 3 1,-3 3-838,1 1 0,2 3 1,-2-2-177,-1 1 1,3-3-1,-5 1 1,-1-4-731,3-3 1,-5-6 622,3-5 1,-1-10-1,-1-1 209,2-8 0,5-9 0,-2-8 0,3-2 468,1 0 0,1 2 0,4 1 144,6-2 1,1 4 0,5 3 149,2 4 0,5 4 0,3 8 0,3 4-223,3 2 1,-3 8 0,-2 7-494,-2 10 0,-2 6 0,-3 7-618,-4 6 1,-6 0-1,-10 7 692,-7 1 0,-3-23 0,-3 1 0,-5 0 0,1 1 0</inkml:trace>
  <inkml:trace contextRef="#ctx0" brushRef="#br2">19805 11438 8114,'-15'-11'19,"7"4"1,-2 0 0,5 0 317,7 1 0,2 2 0,7 4 0,1 0 916,2 0-1618,2 0 1,2 0 0,0 0 0,1 0-235,1 0 1,0-2-1,-1 0 253,-1-2 1,-2 0 0,3 0-1,-1-2 300,1 0 0,1-3 0,1 2 282,0-3 0,4 1 0,1 1 162,1 1 1,2 4 0,3 0 0,-2 1 167,-1 2 0,-4 5 0,-8 3-358,-3 5 1,-2 0-1,-2 4-114,-3-2 1,1 3-122,-4-4-121,-1 0 1,2-9-1,2-5-566,2-6 0,3-4 714,2-5 0,8-1 0,5-5 0</inkml:trace>
  <inkml:trace contextRef="#ctx0" brushRef="#br2">21316 11098 8153,'5'-7'0,"0"-1"583,0 0 1,6 0 0,6 1 0,5 3 151,2 3 1,7 2-1,6 3 1,1 3-491,2 2 0,3 6 0,1 0-740,-2 1 0,-7-3 0,2 2 0,-3-4-933,-2 0 0,1-5 0,-8-2 375,-2-3 1053,0-1 0,3-10 0,1-2 0</inkml:trace>
  <inkml:trace contextRef="#ctx0" brushRef="#br2">22060 11098 8153,'21'-11'50,"1"0"1,-1 1 0,1 0 0,2 2 636,1 1 1,4 0 0,-1-4 188,-1 0 1,4 1 0,-3-1-230,3 1 1,-1 0 0,0 2-426,-2 1 0,-4 1 0,2-2 0,-1 0-773,0 0 1,1 3 0,-3 1-155,2-1 0,0 3 1,-3-4-546,3 1 0,-4 1 0,2 4 491,-4 0 0,-6 4 1,2 1 696,0 1 1,-6 1 0,0 3 0,-2 0 290,-1-3 1,-2 1 322,3-4 1,0-1 0,4-3 430,-1 0 1,6-1-1,1-2 4,3-5 1,6-2 0,4-3-665,4-1 0,4-4 1,5 4-445,-1 1 1,1 6 0,-2 3-1,-3 3-443,-6 1 564,-5 5 0,-11 5 0,0 7 0</inkml:trace>
  <inkml:trace contextRef="#ctx0" brushRef="#br2">20443 11885 8081,'-10'-21'76,"4"4"0,3 4 0,6 5 349,4 4 1,2 4 0,2 3-1,1 1-608,2 2 0,3 1 1,5 4-1,2-1-631,0-3 0,6 1 0,0-3 814,4 1 0,4-4 0,4 3 0</inkml:trace>
  <inkml:trace contextRef="#ctx0" brushRef="#br2">21305 11800 8081,'38'-27'1056,"-2"2"-498,1 2 1,0 2 0,4-1 0,-1-2 427,0-1 1,-1 2-1,-7 4-160,0 1 1,1 0-1,0-2-669,-1 2 1,3 4 0,-7 6 0,3 2-1284,1 1 1,-2 0 0,0 3 6,-2-1 0,-2-1 0,5 4 77,2 0 1,5 4 0,-3 0 595,0 2 0,2-3 0,2 0 446,3-2 0,4 3 0,0 1 18,-1 0 1,0-2 0,0 0 0,1-1 450,-1-2 0,-3-2 0,-3 0 355,-3-2 0,-3-4 1,0 2-8,2 0 0,-5-3 0,1 3-151,-4 0 1,-5 0 0,-3 4-956,0-2 0,2 1 0,-5 4 289,0 2 0,2 3 0,3 5 0</inkml:trace>
  <inkml:trace contextRef="#ctx0" brushRef="#br2">23485 11449 8036,'-5'-38'2868,"0"4"0,6 8-2437,3 4 0,1 8 0,6 1-226,0 5 1,-1 0-206,1 4 0,0 10 0,-1 6 0</inkml:trace>
  <inkml:trace contextRef="#ctx0" brushRef="#br2">1681 9970 8456,'-22'-5'692,"7"3"-233,4-5 1,10 1-1,9-3 1,5 3-23,5 2 1,7-5 0,2 2-1,1-1-21,1 1-303,4-2 0,0 3 0,4-4-526,-1 3 314,2-2 1,0 7-1,-4-1-594,-4 2 321,-4 1 1,-6 6 0,-4 5 371,-5 10 0,-5 5 0,-6 5 0</inkml:trace>
  <inkml:trace contextRef="#ctx0" brushRef="#br2">1766 10204 8490,'0'-21'0,"0"-1"457,0 1 0,4 1 1,2 1-1,1 2 150,0 2 0,-3 2-396,3 6 0,-5 3 0,2 9 0,-4 6-113,-4 5 1,-1 9-1,-6 5 1,-1 4 320,-2 5 1,2 2-176,-2 2 1,2 3 0,1 3 0,1 1-10,-1 5 1,7-25 0,1 0 0,0 0 0,0 0-42,1 1 0,-1 1 0,1 3 1,1 0-1,1 1 0,0 1-140,0 1 0,0 1 0,1 2 0,1 1 0,1-2 1,-1 1-1,1 2 0,0-1 100,1 3 0,0-1 0,1 1 0,-1 0-1289,-1 1 1,1 0 1237,3-1 0,0 0 0,-4-4 0,1-2 0,3 0 0,1-1 38,0-1 0,0-2 0,-2-1 0,0 0 0,1-4 0,0 0 39,5 27 0,-1-4 1,2-3-129,2-4 0,0 5 0,-2-1-284,1 1 1,0-5 0,-3 2 33,0-1 1,-2-5 0,-2 1 0,-2-8-167,0-5 0,-4-4 1,2-6-130,-2-2 878,-1-3 22,0-9 1,5-2 0,2-8 748,3-3 1,5-2 0,4-2-1029,5 0 0,3-4 1,6-3-14,2-2 0,4-2 0,7-3-126,4-4 0,-23 14 0,-1 0 0,2-1 0,0 0 0,1 0 0,0 1 68,0 1 1,1 0 0,1-1 0,0 0 0,1 2 0,0 1-5,-2 0 0,-1 1 0,27-8 0,-5 2-367,-5 2 1,-4 5-1,-13 7 1,-9 3-729,-6 3 1,-8 8 0,-3 7-380,-1 2 1,-2 2 1420,0 3 0,0 1 0,0 2 0,0-2 0</inkml:trace>
  <inkml:trace contextRef="#ctx0" brushRef="#br2">3468 9853 8537,'4'-22'-138,"1"1"0,3 0 0,-1 1 0,2 2 285,0 4 1,2-2 0,-1 2 1576,1 1-1205,0 1 1,4 1 0,3-2-80,2-2 0,5 0 1,1 1-1,1-3 108,2 1 1,2-3-1,0 4-193,-3-2 0,3 4 0,-4-1 0,0 3 43,-2 4 1,-6 2 0,-2 5-217,-2 0 0,-1 5 0,-3 3-31,-1 5 0,-4 4 0,-1 5-14,0 3 1,-4 8 0,2 10 0,-1 6-22,-2 7 0,0-26 0,0 2 0,0 3 1,0 3-61,0 4 1,0 1-1,0 1 1,1 2 0,0 4-1,1 0-205,1 1 1,1-1-1,3-2 1,2 1 0,1 0-1,1 1 289,2-1 1,1-1 0,3-5 0,2-1 0,0-2 0,1-2-3,0-2 1,1-2 0,0-4 0,1 0 0,-1 0 0,0-1 0,0 1 0,0-1-84,-1 1 1,-1 1-1,-3-1 1,-2 0 0,8 23 56,-7 0 1,-4 3-1,-4 2-110,-5-28 0,-1 0 1,-2 2-1,-3 0 0,-6 25 1,-7-3-492,-3-3 1,-6-1 410,-2-8 0,-3 1 0,-1-10 0,-1-4 163,-2-1 0,2-5 0,-3-5 296,3-4 1,2-2 0,3-1 259,3-1 1,7 1-1,5 0-781,5-1 1,3-3 0,5 0-667,0 2 0,5 0 1,2 2-1,3-1 62,0 1 0,-4 0 0,-2-1-727,-3 1 1,-3 4 1470,-6 3 0,-8 2 0,-11 1 0</inkml:trace>
  <inkml:trace contextRef="#ctx0" brushRef="#br2">1744 9055 8369,'11'-5'-206,"0"-2"-122,-1-3 0,4-1 0,2-2 1,0-3 266,3 0 1,1-7 0,2-5 0,-2-3 511,-3-1 1,1-3 0,-6-2-99,-3-1 1,-5 0 0,-2-1 36,-4 4 0,-9 5 1,-6 4 85,-3 4 0,-2 7 1,0 9-239,-3 1 0,-2 6 1,-5 7-1,1 5 11,3 5 0,-2 7 0,5 4-16,2 6 0,2 6 0,4 5-218,6-1 1,5-1 0,8-3 0,2-1-101,7-1 1,11-5 0,13-4 16,6-7 1,9-4 0,1-7-67,4-3 1,-1-7-1,3-2 1,-4-7-702,-3-6 0,-3-3 1,-7-4 156,-4 2 1,-10-2 0,-12 3-805,-2 1 1482,-6-4 0,3 3 0,-3-4 0</inkml:trace>
  <inkml:trace contextRef="#ctx0" brushRef="#br2">2244 8895 8369,'-6'0'4438,"-3"0"-3974,8 5 1,1 0 0,6 3 91,0-1 0,3 0 0,-2 5 0,3 1-1162,0 1 1,1 4 0,-1-3-3718,1 2 4323,-5 5 0,3 1 0,-3 3 0</inkml:trace>
  <inkml:trace contextRef="#ctx0" brushRef="#br2">2319 8597 8432,'-10'-20'31,"3"2"-123,4 4 92,1 7 0,-2 7 0,-2 6 0</inkml:trace>
  <inkml:trace contextRef="#ctx0" brushRef="#br2">2723 8874 8393,'0'-21'-149,"0"4"-177,0 3 0,-1 3 686,-3 4 1,2 4-253,-5 6 0,0 3 0,-4 6 0,0 1-97,1 1 1,-1 0 0,0-3 368,1-1 1,-1 0 92,1-3 1,4-3-324,2-8 1,8-2-550,3-5 323,7 1 1,-1-4-1,3-1-456,0 2 1,2 2-1,-4 0-64,-1 0 1,-1 4 648,-2 0 862,1 5-391,-1-3 0,-4 4 289,-2-3 0,-3 2 787,-1-5-905,5 0-549,1 1 0,0 9 1,-3 9-208,-2 4 1,-1 5-1,-1 4-250,-2-2 0,0 3 0,-4 0 127,-1 2 1,2-5 0,0 1 141,1-5 1,-2-4-1,4-4-17,0-1 1,2-8 0,1-7-86,0-7 0,1-4 0,2-7-26,0-2 1,6-1 0,-4-3-121,1 0 0,3 1 0,-5-3 372,2 3 0,-3 3 1,0 6-1,-2 3 1623,-1 0-1260,0 2 0,0 9 0,-1 5-101,-2 6 0,0 9 0,-4 7 0,0 5-369,1 4 1,1 1 0,5 0-259,0-1 1,0 0 0,0-1-178,0-2 1,2-4-1,2-1 1,6-5-71,3-7 1,2-5 0,-1-7 254,4-3 0,1-7 0,0-8 1,-3-3 340,0-3 0,-2-8 0,-3 0 286,-1-4 1,1 3 0,-2 0 230,-2 4 1,-1 1 0,-3 4 457,0 1 0,1 6-348,-4 4 1,3 13 0,2 9-435,1 11 0,1 8 1,4 9-98,-1 3 0,6 7 1,0 4-1,1 3-68,-3 4 0,-2 2 0,-7-27 0,-1 2-164,0 1 1,-1 1 0,0 0 0,-2 1 0,-2 2 0,-3 0-126,0-3 0,-2-1 0,-3-2 0,-3-1 0,-1-2 0,-3-1 0,0-2 0,-2-2-116,-21 19 0,-3-11 0,0-10 284,-1-8 1,2-6-1,1-11 12,1-5 1,9-6 0,2-12-137,4-3 0,8-4 0,1-4-1217,4-3 1368,5 3 0,1-6 0,5 4 0</inkml:trace>
  <inkml:trace contextRef="#ctx0" brushRef="#br2">3202 9161 8244,'0'-32'2234,"1"1"0,2 3-1878,4 3 1,3-1 0,1 1 0,0 2 218,4 0 0,1-2 0,7 1-564,1 0 1,-5 3 0,1 2 100,-3 1-550,-3 5 0,-8 1 519,-2 5 0,-4 6 1,-4 2 52,-3 9 0,-7 6 1,-3 9-113,1 3 0,0 3 0,6 1 0,-1 1-217,0 3 0,5-3-49,3 2 0,2-5 1,1-3-1,0-2-469,0-5 0,4 0 1,5-7 65,4-4 0,3-5 1,6-12 238,-1-10 0,2-7 1,0-8-1,-4-1 277,-3-2 1,1-4 29,-6 1 376,2-2 0,-9 3 1,5 4 155,-2 4 0,-5 5 1,2 7 172,-3 4 0,0 7 0,1 5-226,2 4 1,1 10 0,-3 9 72,1 6 1,5 3 0,-4 0-1058,2-2 294,-3 0 0,5 4 0,-3-1-348,0-3 1,-2-5 0,0-7-351,-1 0 1182,-2-7 0,0-14 0,0-9 0,0-6 270,0-5 1,-4-5 0,0-6 247,2 2 0,2 0 0,2-1 121,2 0 1,4 4 0,1 7-643,4 6 0,0 3 1,5 8-433,5 4 1,-2 9-1,4 8 1,-3 11-281,0 8 0,3 5 1,-1 4-834,0 1 0,-2-4 0,-1 0 446,-4 1 1,-1-3 0,-7-3 0,-2-6 929,-3-7 0,-8-9 0,-3-9-181,-2-6 1,-2-7-1,0-9 426,1-5 1,-1-7 0,2-5 0,0-3 1621,2-5 1,5 1 0,0-3-579,4 3 1,5 0 0,7 0-480,4 1 1,2 6 0,1 8-627,1 9 0,-2 11 0,-1 5-58,-2 6 1,-5 7 0,-1 11 0,-7 5 49,-2 6 1,-4 3-1,-1-1-166,-4 2 0,-4-2 0,-2-6 57,-1-3 1,-4-1 0,4-2-1,1-2 397,1-7-407,2-1 1,10-16-1,8-4-598,11-7 0,12-5 0,8-1 16,2-1 525,6 1 0,-3 0 0,3 0 0</inkml:trace>
  <inkml:trace contextRef="#ctx0" brushRef="#br2">4542 8342 8250,'-5'-17'278,"0"-2"0,-2 5 0,4 1 1489,2 1 1,1 5-793,0 0 1,1 10-1,2 2-619,4 11 0,6 7 0,3 13 1,-1 3-397,0 2 0,3 7 0,-2 0 0,0 3-288,3 2 1,-2-2-1,-1 5-366,-1-6 0,-2-5 0,-5-9-43,-5-8 0,-2-11 1944,-1-10-826,0-17 0,0-17 1,0-13 161,0-5 1,-3 0 0,-1-6 96,2-3 0,2 1 1,2-5-342,2 0 1,4 3 0,0-1-1,4 2-768,2 5 0,5 6 1,-1 10-2162,2 7 0,5 11 2630,0 11 0,-1 12 0,-2 4 0</inkml:trace>
  <inkml:trace contextRef="#ctx0" brushRef="#br2">5063 8587 8332,'-27'-21'0,"3"4"3832,5 3 1,4 6-2867,4 5 0,2 6 0,2 5 0,3 1-1075,3 2 0,1 0 1,0 2-821,0 2 0,1 2 0,3-2-408,3-2 1,2 2 401,2-1 1,0 0-1,-1-4 860,1-3 0,-1-2 1,1-5-1,0-2 821,-1-1 1,-3-3 0,1-5 536,0 1 0,1-1 0,2 2-536,0 1 1,-1 0 0,1 5-1142,-1 0 1,1 2 0,1 1-622,2 0 0,-2 5 1015,2 2 0,-2 2 0,-1 2 0</inkml:trace>
  <inkml:trace contextRef="#ctx0" brushRef="#br2">5308 7895 8135,'-6'-17'5588,"1"2"-4837,5 19 1,5 4-1,1 18 32,0 6 1,3 9 0,-2 9 0,3 3-573,0 4 0,-4-26 1,-1 2-1,0 2 1,0 1-309,1 0 0,-1 1 0,0 0 1,1 0-1,-1 0 0,-1 0-235,0-2 0,-1 1 1,2-2-1,-1-1 1,-1 26-602,-1-6 0,0-10 1,-2-11-1830,0-6 845,0-9 1935,0-6 0,4-16 1,2-6-1</inkml:trace>
  <inkml:trace contextRef="#ctx0" brushRef="#br2">5542 8384 8281,'-5'10'3714,"4"4"-2956,3 5 1,6 3-1,1 2-296,4 1 0,3 7 0,5-3-798,1 1 0,-1-2 0,0 1 1,1-6-1237,-1-4 1,-3-5 822,-1-7 0,-7-8 1,-1-11 377,-3-8 0,-2-6 0,-6-7 890,-1-2 0,1 1 1,-4-7-61,1-2 0,1 1 1,4-2-1,0 5-595,0 3 0,5 5 0,2 7 136,3 6 0,0 7 0,1 6 0</inkml:trace>
  <inkml:trace contextRef="#ctx0" brushRef="#br2">5850 8618 8059,'-12'-36'0,"3"-1"0,10-3 1248,3 1 0,6 5 1,9-2-1,4 3-308,1 1 0,6 6 0,-3 6 0,0 8-781,-2 8 1,-4 4-1,-3 5 144,-4 10 1,-3 6-1,-4 11-110,-3 0 1,-4 0-1,-4 0 1,-4 1-75,-5 2 0,-3-2 0,-3 2-81,2-6 0,0 1 0,-2-6-374,2 0 0,4-3-365,-2-3 1,8-8-43,4-10 1,12-10 0,9-9 0,8-3-440,5-3 1,9-3 0,1 2 126,-1-2 0,3 8 1,-5-1 1054,0 1 0,-2 0 0,-4-1 0</inkml:trace>
  <inkml:trace contextRef="#ctx0" brushRef="#br2">6276 8331 8059,'-11'-36'258,"4"2"0,1-1 806,1 2 1,8 7 0,7 3-377,7 4 0,4 10 1,5 0-385,6 3 1,5 8 0,6 10 0,2 9-277,1 10 0,-21-13 0,0 1 0,-3 1 1,0 2 159,15 21 0,-5-1 0,-13 1-45,-5-1 1,-5 0-1,-14-4 13,-6-7 1,-11 1-1,-12-4-478,-8-1 0,-11-2 1,0-8-58,-1-3 1,-1-2 0,2-1 0,0 0 0</inkml:trace>
  <inkml:trace contextRef="#ctx0" brushRef="#br2">6393 9385 8233,'0'-11'-392,"0"4"0,0 0 0,0-2 0,0 0 750,0-2 1,0 4 0,0 0-1,0-1 174,0-2 0,0 0 0,0-1 1,1-1-91,2-2 1,-2 1-1,4-3 1,-1 0 156,-1 3 1,1-2-635,-4 1 0,-3 1 0,-2 7 1,-7 6-412,-4 6 1,-6 9 0,-8 6-164,-4 6 0,-4 5 1,-4 3 238,-1 0 0,1 1 0,-1-6 78,1-1 1,0 0 0,2-5 503,1-4 0,6-3 0,2-8 0,9-2 550,6-3 1,6-4-479,3-4 1,3-2 0,8-3-137,3 2 1,2-3 0,1 3 88,-3-2 0,2 2 27,-2-1 0,-2 7-105,-1 1 1,-8 5-1,-3 6-6,-3-1 1,0 4-1,-1 2 60,1 0 0,-1 1 1,1 2 131,3-1 0,-1 3 1,5 5-87,0 1 1,2-1 0,3 5 0,4 4 71,5 6 0,3 3 1,0 12-375,-5-26 1,0 0 0,1 1 0,0 1 0,1 5 0,1 0-75,0 3 0,0 0 0,-1-3 0,0 0 0,0 0 0,0 1 58,-1-2 1,-1 1 0,-1 0 0,1 0 0,0 2 0,0 0-1,0 2 1,-1-1 7,0 0 1,-1 0 0,-1 0 0,-1 1-1,-2-2 1,0 1 49,-1 2 1,1 1 0,-1-1-1,-1 1 1,-1 1 0,0 0 16,0-3 1,0 0 0,-1-3 0,-1-1 0,0-3 0,0-1 113,1 0 1,0-1 0,0 27 0,1-4 4,0-8 1,1-2 0,2-10-1,4 0 161,3-2 1,2 2 0,1 1-280,1-2 1,1-4-1,-1-2-242,4 1 0,1-6 0,0-2 77,-1-1 0,-1-6 0,5-2-98,-1-3 0,0-8 1,2-2-1,0-8-465,2-4 1,1-7 0,-2 1 710,1-1 0,-1-3 0,-2 6 0</inkml:trace>
  <inkml:trace contextRef="#ctx0" brushRef="#br2">8435 8831 8388,'0'-21'413,"0"0"1,2-1-1,4 1 1,6 0-1,3 0 194,4-1 0,6 6 0,2 3-325,0 4 1,5 1 0,-1 5 0,3 1-326,0 5 0,3 3 1,0 4-1,1 1-111,2 0 1,-7 0 0,-2 2 0,-3 3 210,-1 0 1,-7 2 0,0 3 0,-3 2 313,-4 2 0,-6-2 78,-4 6-269,-1-1 1,-2 10 0,0 3-26,0 4 1,0 11 0,1 2-191,0-26 1,1 1 0,1 4-1,0 0 1,3 3 0,0 1 0,1 0-1,0 0-156,2 2 0,0 0 1,1-2-1,1 0 0,1 4 1,1 1 175,1 1 1,0 0 0,2-6 0,-1-1 0,1 2 0,0-1 7,0-3 1,0-1-1,-2-5 1,-1 1 0,-1-1-1,0-1 131,-2-1 1,-1-2 0,1 22 0,-6-4 0,-4-2 249,-4-2 0,-6-1 0,-8-1-116,-2 0 1,-3 0 0,-1-6-255,-5 2 0,-3 1 0,-2-2 0,-1 3-117,0 0 1,-1 0 0,-1-3-423,-1 4 0,4 6 0,-1 1 1,3-2-300,3-4 1,1 0 0,5-4 445,3-2 0,7-9 0,3-5 0,5-4-316,4-3 704,1 4 0,-1-3 0,4 0 0,5-4 0</inkml:trace>
  <inkml:trace contextRef="#ctx0" brushRef="#br2">3978 9853 8136,'-16'0'118,"0"0"1,7-1-1,0-2 1,4-2 151,0 0 1,1 1-1,5-2-156,3 1 0,2-3 0,5 2 0,0-2 1,4-2 3,2-1 1,5-4 0,2 0 0,5-5 39,1-4 1,8-5-1,5 0 1,5-1-100,-22 14 0,0 0 0,5-2 0,1-1 0,1 0 0,1 0-184,2 0 0,0 0 0,2 1 0,0 1 1,1 2-1,1 3 129,2 1 1,1 0 0,1 1 0,1 2 0,1 1 0,0 3 0,-1 0 0,-1 2-24,-1 0 1,0 2-1,-2 2 1,0 2 0,-1 0-1,1 2 9,1 2 0,-1 1 0,-6 1 0,0 1 0,-3 1 1,-2 1-87,23 15 1,-5 3 0,-6 1 63,1 0 0,-10-1 0,-5-3-34,-4-3 118,-3-3 0,-3-1 1,-2 1 10,0-1 0,-6-3 0,-4-2-44,-1 0 0,-1-2 0,-4-3-57,0-1 0,-3 1 1,-3-2-112,-4-2 0,-8-2 0,1-5 266,1 0 0,-3-5 0,5-3 1,1-5-182,1-5 1,2-5 0,3-5 93,4-2 1,2 0 0,2-5 14,2 2 0,4 4 0,6 3 12,2 4 0,4 3 1,-1 9 21,6 3 1,-1 4-1,1 8 1,-1 5 174,-2 7 1,-4 9-1,-4 6-170,-5 5 1,-5 5 0,-7 0-732,-7 1 1,-9 0 646,-8-1 0,12-16 0,1 0 0,-1 1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19050 6480 8173,'-17'-39'-5,"4"2"1,5 4 83,5 6 1,5 3 0,3 4 0,-1 1-1,1 3 69,-2 0 1,-1-3 0,0 2 0,3-3 354,1-2 0,1-3 0,4 1 1,-1 0 14,1 1 1,0 2 0,-1 0 0,0 1-94,-3 2 0,1 3 0,-4 4 0,-1 2 0,1 0 442,-1 2-107,5 5-92,-6-3-573,2 5 0,-4 1 0,0 3-139,0 3 1,0 4 0,0 2 45,0 1 0,0 6 1,-1 0-1,-1 5-92,-2 2 1,-3-1 0,2 5 0,1 1-79,-1-3 0,-2 7 0,2-3 158,-1 3 0,3 5 1,-3 4-1,0 3 1,0 4 0,4 0 0,0-22 0,0 0 29,1 1 1,1 0 0,0 28-1,0 0 1,0 0 86,0 0 1,0-1 0,0-27-1,1 0 1,0 0 0,0-1 207,3 28 1,1-2-1,-3-2-203,2 3 1,-1 2 0,-3-28-1,0 1 1,0-2 0,0 1-30,0 29 0,0-3 0,0-26 0,0 0-91,0 1 1,0 1-1,0-2 1,0 1 0,0 2-1,0 0 1,0-2 0,0 1 41,0-1 1,0 0 0,0-1 0,0-1 0,0 30 0,0 0 36,0-6 1,4 2 0,-1 0 23,0 0 0,1 2 0,0-1 0,-2-1-8,-1 2 1,-1-2 0,0 4 0,0 0-69,0-1 0,0-1 1,0-4-70,0-1 1,0 0 0,0-1 0,0-2-122,0-4 1,-3-2 0,-2-2 151,-1 1 1,4-6-1,-3-2 1,2-5 147,-1-1 1,1-9-1,3 0 121,0-3 0,0-7 334,0-3-559,0-4 0,0 0 29,0-6-935,4 2 1,2-8 34,5 6 1,-4-2-1,0 3 1,1-2-4789,2 2 5634,0 1 0,6 1 0,0 0 0</inkml:trace>
  <inkml:trace contextRef="#ctx0" brushRef="#br0">19156 9682 8096,'-15'-10'162,"3"-1"1,-1 1 180,5-1 0,3-3 0,5 0 0,0 1 369,0 1 0,5 1 1,2-1-120,2-2 0,3 2 0,1-2 1,3 2 27,0 2 0,-2 2 0,4 1-239,1-1 1,1 0 0,0 0 0,0 2 15,2 1 0,-2-2 1,8 2-1,2 0-147,0 1 0,3-3 1,4 3-1,6 0 38,5 0 0,8 3 0,3-4-188,-28 2 1,0 1 0,2 1 0,2 1 0,4-2-1,1 0-123,2 2 1,1-1-1,-1 1 1,1 0-1,2 0 1,0 0 0,0 0-1,0 0-23,1 0 1,0 0 0,2 0 0,0 0 0,0 0-1,2 0 1,0 0 0,0 0-21,1 0 1,0 0 0,-2 0-1,1 0 1,1 0 0,1 0-8,0 0 1,0 0 0,1 2 0,0 0 0,-1 0-1,0-1 1,-2 1 0,-2-1 13,0-1 0,0 1 1,-2 0-1,-1 1 0,2 0 1,-1 0 61,3-1 1,-1 0-1,-2 0 1,-1 1 0,1-1-1,-1 0 1,-2 1-1,-1 1 57,-1 0 1,0 0 0,-2-2 0,-1 1 0,0 1 0,1 0 0,-4 0-1,1-1-22,-4-1 0,-1 0 0,28 4 1,-5-2 147,-1 0 1,-2 2 0,-4-2-114,-5-1 0,-6 0 0,-1-1 0,-3 1 11,-3 2 0,-3-1-1,-6-3 1,-3 0 171,-2 0 0,-7 0 28,-1 0-23,-5 0 1,2-1 0,-8-1-591,-3-2 1,-8-3 0,-6 2-1,-8-1-405,-5-2 1,0-1 0,-5-2 217,-1 0 0,-2 0 0,0-4 0,0-1 518,3-1 0,-1-3 0,5 1 0,0-3 566,2-3 0,3-4 1,1 1 127,4 1 1,5-2 0,5 5 0,4 3 461,2 2 1,4 9-998,2 0 1,3 6 0,3 1-264,4 1 0,-1 4 0,1 1 0,3 4 24,3 3 1,3 4 0,5 1 0,2 1-260,2-1 0,1 3 0,4-3 0,1 2 147,2 1 1,3-1 0,-1 1 137,4 1 0,3 1 0,0 0 0,1-1-33,-1-1 0,-4-5 0,-3 1 63,-1-2 1,-8 1 0,-5-2 807,-6-1 0,-9-7 0,-7 1 519,-9-3 0,-5-1 0,-7 1-1199,-3 3 0,-4-2 0,-5 5 0,-1 3-106,0 3 0,2 0 0,1 3-1104,1 0 1,0 3 0,4-2 0,4 3-2126,4 2 0,11 0 3229,1 3 0,0 2 0,1 5 0</inkml:trace>
  <inkml:trace contextRef="#ctx0" brushRef="#br0">19305 5895 8129,'-10'-22'-34,"4"6"1,2 2 26,3 2 1,-3 7-1,0 5 1,-2 7 626,-2 6 1,-3 4 0,-3 6-1,-4 5-263,-2 3 0,-1 5 0,-1-1 1,0 4-230,-3 3 0,4-4 1,0-4 135,5-5 1,4-4 0,2-7 279,-1-4 1,6-8 0,5-6-271,6-6 1,5-9-1,3-6-97,4-7 1,3-2-1,3-2 24,1 0 0,3-4 0,-3 1 0,0-1-3,1 0 0,-3 3 0,4-4-66,-1 0 1,3 9-1,-4 1 1,-2 7 198,0 5 0,-2 8 1,-1 4-107,-2 2 0,2 7 0,-4 4 0,1 7 17,-3 3 1,1 5 0,0 1-270,-2 1 0,-3-3 1,-1 2-1,-2 0-721,1 2 1,-2-2 0,1-2-998,1-6 0,-2 3 1745,1-4 0,5 8 0,5 2 0</inkml:trace>
  <inkml:trace contextRef="#ctx0" brushRef="#br0">19039 9704 8333,'0'-11'0,"0"0"0,0 1-143,0-1 1,3 2 0,3 0 0,4 2 0,3-1 179,3-1 1,-3-1 0,3 2 0,1 2 286,-1 1 0,-2-3 1,3 2 23,-2 0 1,-2 0 0,-4 4 638,-2-2 0,-4-4-537,4 1 0,-4 1 0,0-1 0,0-1-113,0-2 0,0 3 0,2 0 0,1-1 78,0-2 0,1 1 0,3 1-131,-3 0 0,2 3 0,-3-4 1,1 2 210,0-1 1,-3 0 0,2-1 290,-1 2 1,2 0 298,-4-3-709,1 4-351,-4 1 1,-1 5 0,-2 1-113,0 3 1,-6-2-1,2 5 39,-2 1 1,-3 5-1,-1 3 1,-1-1 105,1 0 1,-2 4 0,-1 0 19,0 5 1,-2 0-1,-3 4 1,-1 3 17,1 3 1,-4 5 0,-2 8-1,-2 5-97,12-24 0,0 0 0,-2 4 1,-1 1-1,1-1 0,-1 1-84,0 1 0,-1 1 0,-1 0 0,0 0 0,0 3 0,-1-1 0,0 0 0,0-1 40,1 0 1,-1-1 0,1 0 0,0-1 0,-1-2 0,-1 1-54,0 0 0,-1 1 0,-1 0 0,0 1 0,-1 0 0,1 1 135,-1-2 1,0-1-1,1 0 1,-1-1 0,1 0-1,0 0 1,1 0 0,-1 0 96,1 0 0,1 0 0,1-1 0,1 0 0,-1 0 0,0-1 0,1-1 0,0-1-6,1 1 0,0 0 0,-2 1 0,-1 1 0,2 1 0,0 1 0,0-1 0,2 0 206,2-3 0,0 1 0,-14 20 0,3-2-166,4-1 1,1-3 0,1 1-1,4-5-167,3-5 0,-2 0 1,3-1-1,-1 1-347,1 0 0,1-2 0,2-2 247,-2-3 1,2-2 0,-2-6 0,2-1-127,1-1 1,1-5 0,-1 1 313,0-2 1,1-3 0,-1-2-195,0-3 0,1 1 5,-1-2-801,5 1 0,3-4 301,6 0 1,2-2 0,4-1 139,2-4 1,-3-4 0,7-2 0,-4-1-186,0 1 0,0-2 0,-2-1 107,-2 0 0,3-2 1,-4-3-1,-1-1 76,-1 1 1,-2-4-1,1 0 242,0 2 0,1-1 0,-5-1 126,-3-3 1,-2-3-1,-6-1 1,-1 0 280,-1 0 0,-4 2 0,3 0 0,1 4 616,2 4 1,-1-1-1,6 10 791,-2 4-1328,3-2 1,1 15-1,5-1 1,0 7-169,0 4 1,-5 2 0,-1 7 172,0 2 0,-3 3 0,3 8 175,0 3 0,-2 3 1,3 3-1,0 2 79,1 2 1,-3 0 0,3 3-338,2-2 1,2-3 0,2-5-1,3-3-174,1-4 1,1 1 0,3-4-1,1-6-50,0-6 0,3-1 0,0-5 0,0-2 4,2-4 1,0-3 0,5-8 157,1-4 0,4-5 1,3-10-1,5-2 93,5-1 1,3-8 0,2 1 229,2-1 1,0-2-1,0 3-420,-7 5 1,-6 4-1,-5 6 1,-3 2-949,-2 4 226,-12 0 0,-2 5-78,-13 2 1,-1 9-1,-2 6 1,3 7-4712,-1 5 5482,-1 9 0,-9 15 0,-2 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11636 8906 8181,'0'-11'181,"0"-1"0,0-1 0,0-1 0,0 0 0,0 0 2,0 0 0,2-1 1,0 5-1,1-1 1,0 0 93,-2 1 1,3-1 0,-1 1 0,-1-1 0,0 0 544,-2 1 0,0-1-190,0 0-604,0 1 0,-2 8 1,0 6-1,-3 5 25,-1 6 1,3 2-1,-3 7 27,1 1 0,-3 6 1,1 1 58,-3 5 0,0 6 0,-1 3 1,1 5-26,-1 4 0,6-25 0,-1 1 0,1 3 0,0 0-61,-1 3 1,1 1-1,0-1 1,-1 0 0,1 2-1,1 0 1,0-1 0,1 0-84,1-1 1,0 0 0,1 1 0,1-1 0,0-1-1,0 0 111,0-2 0,0-1 0,0-1 1,0-1-1,1 23 33,3 3 1,-2-1 0,4 3 0,0-1 81,0-3 0,-4 1 0,3 0-35,0 0 1,-4-26 0,0 1 0,5 26-17,-1 3 1,2-5-1,-2 3-59,0 0 0,-2-4 1,2 3-1,-2-2 8,1-2 0,3 5 0,-4 1-131,0 0 0,1-1 1,1-5-1,0 0 52,0 0 1,-1 4-1,-1-1 44,0-4 0,4-4 1,-2-6 244,1-3 0,-3 2 0,5-3-6,0 0 1,-2-1-1,1-1 1,1 3-237,2 2 0,-3-4 1,-1-4-77,-2-3 1,3-7 0,-2 2-71,1-2 1,-2-7 0,1-2-1,0-2-173,-2-1 0,1-4 0,1 0-514,1 1 0,-4-2-212,2 1 1,-2-1-283,2 1 1,2-2 563,4-5 0,0-5 701,-3-2 0,7-12 0,-2-3 0</inkml:trace>
  <inkml:trace contextRef="#ctx0" brushRef="#br0">11509 8650 8486,'-11'-16'139,"4"2"1,1 5 0,0 2 636,0-1 1,4 2-250,-2-1 1,8 3 0,3-1 0,2 0 276,2 2-598,4 2 1,3-2 74,7-1 0,2-3 1,5 4-1,1-1 61,3-1 0,3 1 1,8-5-1,5 2-160,3-1 1,-24 4 0,0 0-1,-1-1 1,1 1-112,2 0 1,1 1 0,0 1 0,1 1-1,2-2 1,1 0-127,-1 0 1,0 1-1,-2 0 1,0-1-1,-1 2 1,0 0 22,1-1 0,-1 0 0,-1 0 0,0 1 1,2 1-1,0 0 0,-1 0 0,-1 0-39,-1 0 0,-1 0 1,27-4-1,-7 1-54,-2 0 1,0 2-1,-1 0-16,-5-3 0,-1 3 1,-4-2 36,0 2 0,-1-3 1,-6 0-1,0 2 105,-2 1 0,-2 0 1,-4-2 44,2 0 1,0-1 0,-5 3 39,-2-2 0,2 1 1,-2-2-1,1 0 433,-2 1 0,-1-1 1,-6 4 71,1 0 0,3-1-194,0-3 1,0 3-89,-3-2 1,-4 3-173,0 3 1,-4 3 0,0 6 0,-2 1-41,-1 1 0,0 5 0,0 0-130,0 5 0,-3 3 1,-2 6 86,-1 2 0,-1 3 0,-2 5 182,2-1-159,-3 6 0,5-2 0,-3 4 34,1 1 0,3 4 0,-1-4-79,0 4 1,0 1 0,4-26 0,0 0 85,-1 1 1,0-1 0,-1 28 0,3 0-53,0 0 1,0-1 0,-1-27 0,0 1 0,0 1 0,0-1-8,-1 0 0,1 0 0,-4 26 1,2 3-15,0-2 1,-1-28-1,1 0 1,-1 27 22,2-2 0,1 0 1,1-2-2,0 0 0,1-1 1,2-2 18,5-4 1,-3 1 0,3 0 0,-1 2-58,-1 2 0,2-3 1,-3 1 5,0-2 1,-1-5-1,3-3 9,1 2 0,-2-1 0,1 0 0,2-1-86,0 1 0,-2 2 0,-1 0 0,-1 1 1,2-1-1,-2 1-12,1-1 0,-3 1 1,3-1 24,-1 1 0,2-6 0,-2-4 1,-1-5-20,1-2 0,-1-2 1,-3-5 36,2-2 1,-2-7 0,3 1 51,-3-2 0,3 0-211,-1 2 1,2-4 0,-3 0 0,3 2-465,1 0 1,-2 2 278,3-1 1,-5 1 0,2 0 32,-3-1 0,-1-3 0,-1-1 276,-3-1 0,-3 2 0,-6-2 115,-1 1 1,-5-4-1,0 3 126,-5 0 0,-3-3 0,-5 4-221,0-1 0,-4 3 0,-3-1 0,-4 4-278,-3 3 1,-1-1 0,-4 3 90,1 0 1,1 3 0,-5-2 348,1 3 1,1-2 0,1-1 130,2-2 1,3-1-1,-4-3 82,-1 0 0,4-4 0,1-1 1,2-2-11,2-1 0,-2-2 0,-1-1-227,-1 0 1,3 0 0,6 0-125,0 0 1,-2 0 0,3 0-146,2 0 0,5 0 1,1 1-1,2 1 0,3 2 0,2 1 0,3-3 165,4 2 0,2-1-324,1-3 1,4 1-803,0 3 0,5-2 1,-2 5-383,3 2 1,1 0 0,0 3-1985,0 2 3484,-5 3 0,-5 4 0,-7 0 0</inkml:trace>
  <inkml:trace contextRef="#ctx0" brushRef="#br0">2138 10023 8214,'-5'-14'-5,"-1"0"1,0 1-1,3 1 1,2 1 54,1 0 0,-4 4 1,1 0-1,0-1 1,2-1 374,1-2 1,0 0 0,1 2 298,3 2-506,-3-3 1,5 9-37,-3-2 0,0 6 0,3 4 0,0 4-12,-1 3 0,-2 3 1,2 4-1,-2 1-11,1 3 1,3-1 0,-4 4-171,0 2 1,1-3-1,1 0 1,0-1-13,0-2 1,2 2 0,-3-1-177,2-2 1,-2-2 0,2-2 0,-2-1-693,-1 1 0,-2-4 0,-1 0 891,0-4 0,0 5 0,0 0 0</inkml:trace>
  <inkml:trace contextRef="#ctx0" brushRef="#br0">2074 9629 8262,'-16'0'-451,"0"0"249,6 0 202,4 0 0,1 0 0,5 0 0</inkml:trace>
  <inkml:trace contextRef="#ctx0" brushRef="#br0">2361 9938 9790,'0'16'-41,"0"4"0,0-2 330,0 2 0,0 5 0,0 1 0,0 1-93,0 3 0,4-1 0,1 0 0,0-4 31,4-3 1,-3-5 0,1-3-122,1-2 0,1-6 45,2-3 0,-5-10 0,-1-5-238,-1-3 1,-2-6 0,2-5-56,1-2 0,1 1 1,5-2-69,-1 0 0,2 6 0,1-2 177,1 2 57,5 2 1,-2 4 0,4 4 154,0 5 0,-3 0 0,0 6-148,1 3 0,-3 5 0,1 8-79,-2 4 1,-1 2 0,-3 1 0,-2 1-357,-2 3 1,-2-2 0,-4 0-162,3-4 1,-3 1 0,3-3-916,-3-1 1480,-1 0 0,-5-6 0,-1 1 0</inkml:trace>
  <inkml:trace contextRef="#ctx0" brushRef="#br0">2872 9927 8651,'0'-10'385,"0"-1"-34,0 0 1,1 5-1,3 3 1,1 4 435,1 6 0,4 1 1,-3 10-364,2 1 1,6 2 0,0 4-218,1 3 0,-1 1 0,2 0-259,2 1 0,-2 7 0,-1-5-341,0 1 1,1 3-1,-2 1 1,-2 0-598,-2-1 0,-1 3 0,-3-2 115,-3 1 0,-3-4 875,-1 1 0,-5-6 0,-1-3 0</inkml:trace>
  <inkml:trace contextRef="#ctx0" brushRef="#br0">2872 9948 8359,'15'-35'70,"4"1"187,5 3 1,4 4-1,8 6 1,3 0 198,2 4 1,-4 6-1,-6 7-335,-4 3 1,-6 6 0,-3 3-41,-4 5 1,-7 4-1,-4 4 1,-3 0-131,-3 1 0,-4 3 0,-6 1-31,-1 1 0,-5-2 0,2 2-393,0-1 0,-3 2 0,4-3-137,-1-1 1,-2-2 609,5-1 0,0 1 0,3-1 0</inkml:trace>
  <inkml:trace contextRef="#ctx0" brushRef="#br0">3425 9863 8402,'-26'0'152,"8"0"1,1 2 357,4 1 1,3 8-1,2 8 1,2 3-21,1 3 0,3 0 0,5-4 0,6 0-264,4 1 0,2 1 1,4-1-489,-1-6 0,-1-3 0,5-3-83,-1-3 0,0-4 1,0-6-1,0-6-34,-4-4 0,-1-4 365,-6-8 1,1 1-1,-2-4 1,-2-1 47,-3 2 0,-3-2 0,0 4-184,3 1 1,-3 3-1,3 3-388,-3 4 538,-1 2 0,-5 2 0,-1-1 0</inkml:trace>
  <inkml:trace contextRef="#ctx0" brushRef="#br0">3659 9182 8394,'0'-26'182,"0"5"1,0 0 691,0 5 0,5 9 0,1 5 1,2 4-177,3 5 1,-3 9-1,6 6 1,-1 8-263,1 4 1,3 8-1,4-1-268,0 4 0,1 6 0,-1-2-102,0 3 0,-3 4 0,-2 2-244,-8-28 1,0 0 0,-1 0 0,0 0 0,2 24-418,-2-1 0,2 0 0,-6-1 1,0-4-404,-2-5 0,-5-2 0,-2-6-351,-3-5 1,-1-4 1348,-7-8 0,-1-4 0,-3-7 0,-1-2 0</inkml:trace>
  <inkml:trace contextRef="#ctx0" brushRef="#br0">3680 9885 8394,'-10'-28'0,"4"2"0,2 5 1339,3 0 1,10 4 0,6 2-362,4 0 1,7 2 0,4-6-369,8-4 0,2 2 1,9-4-1,-2 3-631,-2 0 0,-1 6 1,-4 2-721,-5 2 1,-5 6-1146,-12 2 1886,-3 3 0,-14 11 0,-2 1 0</inkml:trace>
  <inkml:trace contextRef="#ctx0" brushRef="#br0">21773 9895 8262,'-32'-32'295,"6"6"0,5 6 1,5 8-1,5 8 733,0 3 1,0 10 0,1 6-1,0 8-587,3 5 0,-1 3 0,4 2 0,2 1-253,1 2 1,7 0-1,4-1 1,8 0-397,6-1 0,-1-6 1,7-7-83,3-6 0,-1-8 0,4-3 0,-1-4-184,-3-4 0,1-7 1,-8-11 270,-2-5 1,-5-7-1,-5-3 250,-5-1 1,-4-4-1,-9-4 218,-6 1 1,-4 1 0,-7 3 0,-2 3 166,-1 6 0,-1 5 1,2 7-734,0 2 1,0 7 0,5 8-107,1 1 1,5 7 0,-1 3-2162,2 5 2568,6 9 0,-3 5 0,3 5 0</inkml:trace>
  <inkml:trace contextRef="#ctx0" brushRef="#br0">22188 9970 8247,'-17'6'215,"-2"3"1,5-1 499,1 5 0,6 0 1,3 5-361,3 1 1,1 0-1,0 0 1,1-3-169,3 0 0,5-2 1,7-5-219,0-1 0,3-4 0,5-5 81,1-2 0,0-5 1,-4-7-1,0-5 17,0-4 0,-4-6 0,-3-1 33,-2-3 1,-1-5 0,-2 2-158,-2-1 1,-2 4-1,-5 0-178,0 4 0,0 0 0,0 6 1,0 1-688,0 4 922,-5 9 0,-1 0 0,-4 4 0</inkml:trace>
  <inkml:trace contextRef="#ctx0" brushRef="#br0">22656 9459 8276,'-10'-26'4153,"3"5"-3810,3 9 1,4 8-1,0 9 222,0 6 0,4 8 0,3 7 0,3 2 33,0 5 1,2 4-1,1 5-639,1 1 0,2-1 0,-2 1-590,4 0 1,-3 0 0,-1 3 80,-2 4 1,-2-3-1,-3-2-60,-4-4 1,-2 0-1,-2-4 1,-2-2-828,-4-3 0,-4-8 1437,-3-3 0,-8 0 0,-5-4 0</inkml:trace>
  <inkml:trace contextRef="#ctx0" brushRef="#br0">22507 10108 8276,'-19'-21'217,"4"1"262,4 2 0,9 3 1,2 3 450,6-2 0,11 1 1,6-4-608,3 2 0,8-4 0,7 2 0,7-1-593,4 1 1,-6 5-1,2 0-668,-6 4 1,-6 5 937,-4 0 0,0-3 0,0 0 0</inkml:trace>
  <inkml:trace contextRef="#ctx0" brushRef="#br0">23049 9938 8785,'-6'5'628,"2"-3"1,5 6 75,2 4 1,5 7 0,6 8 0,2 4-220,1 6 0,3 3 1,-2 2-808,2 1 0,-1-1 1,-4 1-1,-6-2-673,-3-2 1,-2-3 0,-5-8 305,-3-3 0,-6-4 0,-8-3 193,-2-4 1,-5-7-1,-1-4 496,-1-6 0,2-7 0,-3-8 0,-1-12 0,-3-3 0</inkml:trace>
  <inkml:trace contextRef="#ctx0" brushRef="#br0">22922 10002 8282,'15'-54'0,"2"11"0,5 5 302,3 7 1,7 6 0,8 8 45,5 2 0,0 5 0,4 3-3,2 3 1,-3 3-1,-4 3 1,-5 5-417,-7 8 0,-9 4 0,-10 2-125,-5 0 0,-6 4 0,-9 0 57,-7-2 1,-9 0 0,-7-2 8,-4 0 0,-1-3 1,-4-1-12,-1-2 1,4-1-1,0-2 141,3 2 0,1-2 0,0 3 0</inkml:trace>
  <inkml:trace contextRef="#ctx0" brushRef="#br0">23507 10002 8238,'-17'0'0,"2"1"742,-1 2 1,5 3 0,-4 5-118,4 0 1,4 0-1,1 2 1,1 3-419,3 0 1,5-3 0,4 2-592,3-4 0,5-1 0,3-3 0,3-5 22,4-4 0,-3-5 336,3-7 1,-6-3 0,-2-4 0,-2 0 472,-2-1 0,-1 1 0,-2 0 232,1-1 1,-4 5 0,-1 0-16,-1 2 0,-2 1-1624,-3 3 502,0 5 1,0 2 0,0 8 457,0 3 0,-4 3 0,-2 0 0</inkml:trace>
  <inkml:trace contextRef="#ctx0" brushRef="#br0">23783 9182 8379,'0'-24'645,"0"-1"208,0 1 1,1 8 0,4 5 0,5 6-31,3 4 1,7 7-1,0 5 286,3 5 1,2 14-1,-3 5-754,-1 5 0,0 9 0,-1 2 0,-1 2-350,-1-1 1,-5 2 0,1 4-255,-2 1 0,-6 0 1,-4-28-1,-1-1-219,0 26 1,-1-5 0,0-2-408,0-2 0,-4 3 0,-5-5 139,-4-4 0,0-2 0,-3-5 0,-2 2-1536,-2-2 2272,1-6 0,-12-2 0,4-4 0</inkml:trace>
  <inkml:trace contextRef="#ctx0" brushRef="#br0">23741 10023 8379,'-4'-21'0,"1"1"1033,0 2 0,3 2 0,5 7 253,6 2 1,5-1 0,10 3 0,5-1-576,3-2 1,6 3-1,-1 1-860,3 3 0,-1 5 1,-3 1-1480,-6 0 0,-6 3 1628,-8 2 0,-3 6 0,-4 0 0</inkml:trace>
  <inkml:trace contextRef="#ctx0" brushRef="#br1">3404 8406 8450,'-22'-18'-6,"1"0"1,1 0-1,1 1 1,3 0 180,0 2 0,2-3 1,5 4-1,0 1 89,2 1 1,6 3-207,1 2 1,5 1-1,5 3 1,2-1 60,2-2 1,3-1 0,5-4 0,3 0-61,4 1 1,3-6-1,2 0-75,1-1 1,5-2 0,-1 5 0,4 1-61,3 1 1,-3 3-1,0 2-180,-2 3 1,-7 4 0,1 4 30,-2 3 0,-10 3 0,-7 6 1,-6 4-499,-7 3 0,-7 8 723,-7 1 0,-9 0 0,-7 5 0</inkml:trace>
  <inkml:trace contextRef="#ctx0" brushRef="#br1">3691 8108 13020,'-11'-5'-544,"1"-2"1,0-3 0,2 1 799,1 2 1,4-3 0,0 3 0,2-2 86,1-2 0,1 1 0,1-1 0,3 0-68,1 1 0,1-1 0,4-1 0,-1-1-117,1-1 1,1-5-1,1 1-22,1-2 0,0-1 0,-2 0-138,2-1 1,-2 0-1,3-3 1,-1-2 55,1 0 1,4-3 0,-3 5 124,1 2 0,4-3 0,-1 0 18,4-1 0,0 3 0,-2-1-274,-1 3 0,5-3 0,1-1 26,0-1 1,3 3 0,-4-1 110,1 3 1,1-1 0,4 1-132,0 0 1,1 0 0,2 7 0,1-1-82,2 1 0,1-3 0,4 4 17,-1 1 1,1-4-1,0 1-14,4-1 1,0-2-1,4 5 26,-2 1 1,-4 0-1,1 0 20,-2-1 1,2 0-1,0 4 1,-1 2-32,-1 1 1,2 0 0,2-4 5,4 1 0,-4 3 0,5-1-13,-1 0 0,-4-5 0,3-1 71,3 1 0,1-2 0,-26 7 0,1 0 44,28-8 0,-1 1 0,-3-1 1,0 1-40,-1 2 1,3 2 0,-5 3-66,4 1 1,2 4 0,-26 1-1,0 1 71,-1 0 0,1 0 0,1 1 0,0-1 0,27-1 10,-28 0 0,1 0 0,0 0 0,1 1 0,2 1 0,2 0 12,-2 0 0,1 0 0,-3-2 1,1 0-1,1 0 0,1 0 0,1-1 1,0 1 33,4 0 0,-1-1 0,-4 0 1,1-1-1,2 2 0,0-1-67,-2 0 0,0 0 1,0 2-1,0 0 1,1-1-1,0-1 109,3 1 0,0 0 0,-3 1 0,1 0 0,2-1 0,1 0 0,-2 0 0,0 0-31,1 0 1,-1 1-1,3-3 1,1 0 0,0 2-1,2 0-22,0-1 1,0 0 0,0 1 0,0 0 0,-3-1 0,0-1-143,1 0 0,1 0 0,1 1 0,1 0 1,3 0-1,-1-1 144,1 0 1,0 0-1,1 1 1,1 1-1,-5 0 1,0 0-1193,2 2 1,0-1 1187,3-1 0,0-1 1,0 3-1,0-1 0,2-1 1,0 1-4,-1 0 1,-1 0 0,-2 1-1,0 0 1,2 0 0,-1 0-86,1 1 0,0-2 1,2 0-1,1-1 0,0 0 1,0-1 129,-1 0 0,1 0 1,-1 0-1,0-1 0,2-1 1,-1 0-5,4-1 0,-1 1 0,2 0 1,0-1-1,-20 3 0,1-1 1,0 1-797,17-3 1,1 1 817,-2 0 1,0-1-1,2 1 1,0 0 0,-19 1-1,1 1 1,-1-1-49,1 0 0,1 1 0,-1-1 0,0 1 0,-1 0 0,1 0 0,-1 0 0,0 0 0,0 1-36,19-2 0,0 1 1,-18 1-1,-1 0 1,1 0-1,1-1 0,-1 0 1,1 0 27,2 1 1,-1-1-1,0 1 1,-1 1-1,0 0 1,0 0-1,0-1 1,1 0-1,-1 0-37,0 0 0,1 1 0,-1-1 0,1 0 1,0-1-1,1 1 0,0 0 0,1 1 1,-1-1-1,1 1 0,-1-1 0,1 1 23,-1-1 1,0 1-1,0-1 1,1 0 0,0-1-1,0 1 1,-3 0-1,0 1 1,0-1 15,2 0 0,-1 0 0,0 0 0,3 1 0,0 0 0,0 0 0,-1-1 1,-1 0-1,1 0 54,0 0 0,-1 0 0,1 1 0,1 0 0,0-1 0,0 1 0,-3 1 0,0 0 0,0 0-26,1 0 1,0 0 0,0 0-1,0 0 1,0 0 0,-1 0-1,2 0 1,0 0 0,-1 0-1,0 0 1,0 0 0,-1 0-12,-1 0 1,1 0 0,-1 0-1,1 1 1,0 1 0,-1-1-1,1 0 1,-1 1 0,0 0-12,1 0 0,0 0 0,1 0 0,1-1 0,1-1 0,0 1 0,-1 0 0,-1 1 0,1 0-1,-1-1 0,0 1 1,0-1-1,-1 0 0,0 0 1,0 0-1,1 0 0,1 2 1,0-1-1,1 0 0,-1 0 1,0 0-28,1 0 0,0 0 1,0 0-1,-3-1 1,1 0-1,0 0 0,-1 1 1,1 0-1,0 0 40,0 0 1,1-1 0,-1 1 0,1-1 0,-1 0 0,0 0-1,1 0 1,0-1 0,1 0 0,0 2 1,1-1 0,-1 0 0,-2-1-1,-1 1 1,0-1 0,1 1 0,0 1 0,1-1-1,-2 0 1,0-1 0,1 1 10,-1 0 0,0 1 0,1-1 1,0-1-1,0 0 0,0 1 1,-1 0-1,0 1 0,0 0-11,-1-1 1,1 1 0,-1-1 0,1 0-1,-1-1 1,0 0 0,-2 2 0,0-1-1,0 1-6,2 0 0,-1 0 0,0-1 0,1 0 0,0-1 0,0 1 1,-1 1-1,1 0 0,-1 0-5,-1 0 1,0-1-1,0 1 1,20 1 0,-1 1-1,-1-2 1,1 1-26,-1 0 1,1 0 0,-1-2 0,-1 1 0,0 1 0,0 0 0,-2 0 0,0 0 16,-1 0 0,-1 0 0,2 0 0,0 0 0,0 1 0,0 0 149,0 0 0,-1-1 0,-2-1 1,-1 0-1,-2 1 0,1 0-132,-2-1 1,1 0 0,-1 1 0,0-1 0,0-1-1,0 0 1,0 1 0,0 0 32,-2-1 0,0 0 1,2 2-1,0-1 1,-5 0-1,0 0-60,2-1 1,0 0 0,-1 0 0,1 0 0,0 1-1,1-1-2,-1 0 1,0 1-1,-1 0 1,0 0-1,-1-2 1,-1 0-20,1 0 1,-1 0 0,1 1 0,0 1 0,-2 0 0,0 0 0,-1-1 0,-1 0 307,-1 0 1,-1-1 0,-1 0 0,-1 0 0,0 1 0,1 0-270,-2 0 0,-1 1 0,-1-1 0,0-1 0,-2 2 0,0 0 407,27-1 0,-6 3 0,-3-1-384,-1 0 1,3-2 0,-4 0-1,-1 1 327,-1 2 0,-2-1 1,1-3-464,-1 0 1,1 4-1,0 0 38,-1-2 1,1 3-1,0-2 1,2 1-5,1 0 0,2-2 0,-3 2 44,1 1 0,5-4 1,-3 3 25,0-3 0,0-1 0,-6 0 185,1 0 1,-1 0 0,0 0 0,-3-1 370,-4-3 1,-3 3-1,-4-2-472,-3 1 0,-3-1 0,-5-1 387,-3 2-454,-6 1-36,-4 1 1,-5 0-164,-2 0 1,-3 4 0,-5 4 194,0 1 1,-3 3-1,-1 2 28,-2 4 0,3 3 0,-2 4-30,0 3 0,1 4 0,2 4 0,-1 3 5,1 2 0,0 5 0,0 1 14,-2 2 1,-2-1-1,3 3-12,1-1 0,1-5 0,1 2 1,0 0 26,1 3 0,-1-6 1,2-2-6,2 0 1,1-5 0,3 2-24,0 2 1,-1-5 0,4 0 0,0-3-88,0-1 1,-3-4 0,-1-1 17,2-1 0,-4-6 1,-2-5 57,-5-3 1,0-5 0,-5-1 0,-2-3 116,-4-4 1,2-5 0,-4-8 6,0-4 1,3-6 0,0-2 17,4-1 0,0-5 0,5-2-107,1 3 0,1 1 1,1 5-1,2 1-20,2 2 1,1 5 0,3 3-131,0 2 96,-1 6 1,10 3-1,5 7-20,5 7 0,6 1 0,2 5 0,6 2 103,4 1 0,4 5 0,5 0 33,-1-1 0,1-2 1,-1 0-57,1-1 0,-1 0 1,1-2-1,-2-4 63,-2-4 0,-7-7 0,-7-2 28,-3-4 1,2-4-1,-3-5-314,-4 0 0,-4 1 0,-2-1 187,-1 0 0,-4 10 0,-1 2 0</inkml:trace>
  <inkml:trace contextRef="#ctx0" brushRef="#br1">3297 7863 13124,'0'-15'-178,"0"-1"1,0-3-1,0 2 1,0-1 0,0 0 1009,0 0 1,0 2-1,2-1-548,1 7 0,-1 10 0,6 12-426,0 8 0,-2 10 0,1 11 0,0 5 138,-1 7 0,3 2 0,-5-24 0,-1 0 0,2 0 0,0-1-234,5 28 1,1-7 0,1-7-1,2-6 242,4-6 0,-2-13 0,1-5 274,-2-8 0,4-19 1,-1-10 138,2-9 0,2-7 0,2-7 1,1-4-284,-1-2 0,2 0 0,0 3-380,1 3 1,1 11 0,3 8-1391,-3 7 1610,3 9 1,1 16-1,6 7 1</inkml:trace>
  <inkml:trace contextRef="#ctx0" brushRef="#br1">12328 7746 8170,'0'-15'-52,"0"3"1,0-2 0,0 1-1,0 0 1,0-2 166,0 2 1,0 2 0,0 0 0,0 0 0,0 1 197,0-1 1,0-3 0,0 0 0,1 1 0,1 1-60,2 1 1,-1 4 0,-1 1 0,0 0 167,1 0-346,1 4 1,-4-2 0,0 8 11,0 3 1,4 7 0,-1 5-23,-1 5 1,0 3-1,-2 6 1,0 3 26,0 3 0,0 3 0,0 4-3,0 4 1,0 2 0,1 1-94,2 0 0,0 1 0,4-1 53,1 0 0,0-5 0,1-3-95,-2-4 1,-1-8-1,1-7 10,-4-4 1,-2 4 0,-1-8 0,0-3-87,0-2 0,-4-3 0,-5-2 66,-4-1 0,0-3 0,-3 2 39,1-2 1,-1-1 0,2-7 98,-4-3 0,3-4 0,0-3 44,-1-4 0,4-2 0,-2-2 0,4-1 160,2 2 1,0-1-33,5 7-159,-1-3 0,4 8 192,0-4 0,1 9-165,3-2 0,2 5 1,4 2-54,1 0 0,3 1 1,2 1-1,-1 3-91,0 1 1,4-3 0,-2 3-26,-1-1 1,4 0 0,-2-3-216,2 2 0,-2-1 0,-2-3-85,0 0 1,2-3 0,-3-2-603,1-1 0,-3 4 948,2-2 0,-4-2 0,0 0 0</inkml:trace>
  <inkml:trace contextRef="#ctx0" brushRef="#br1">12221 6693 8241,'-4'-17'63,"1"-2"1,-3 5 0,2 1 0,1 1 432,2 1 1,1 1-1,0-1 838,0 1-711,0-1-493,0 5 1,0 2-1,0 8 1,1 3-43,3 3 0,-3 5 1,3 3-2,-3 2 0,-1 1 1,0 2-1,1 1-79,2 5 1,-1 1 0,2 4 27,1 1 1,-3-1-1,4 5-97,-1 2 0,0 1 0,-3 2-104,2-2 1,3 2 0,-4-8 104,0-2 1,1-2 0,1-4 0,0-4 35,0-5 1,-2-7 0,-2-7 4,3 0 1,-3-2 188,3-7-167,-3-2 0,-1-6 0,1-2 14,3-4 0,-3-2 0,3-2-115,1-3 1,0-1 0,3-5 31,-1-1 1,-1 6 0,2-6 0,0 2 24,0-1 0,1 3 1,1 0 84,-3 2 0,2-1 0,-2 5 57,3 2 1,0 4 0,1 1 0,0 2 127,-1 3 1,-3 3 0,1 0 43,0 4 0,1 1-188,2 2 1,-2 5 0,0 3 0,-3 5 81,-2 5 0,3 2-136,-3 2 1,3-1-1,-3 1 1,-1 3 70,2 4 1,-4-3-1,4 0 81,-1 0 0,-2-4 0,1 3-68,-2-3 1,3 0 0,-1-2 0,0-3 81,-2-2 1,-1-4 0,1 0-259,3 0-553,-3-5-1075,4-2 0,-4-4-427,2 0 2116,-1 0 0,7 0 0,-3 0 0</inkml:trace>
  <inkml:trace contextRef="#ctx0" brushRef="#br1">11998 13662 8140,'0'-11'-265,"-4"1"1,1-1 294,1 0 1,0 7-1,2 4 1,-1 5 295,-2 5 0,1 2 0,-2 3-174,-1 6 1,3 1-1,-4 4 1,0 0 55,0 2 0,2-1 1,-3 0-1,0-1 10,1-2 1,2-1-1,4-2-204,0 0 1,0-4-1,0-3 63,0-2 1,4-2 0,3 0-80,3-3 1,5-2 0,3-5-12,2 0 0,1 0 0,2 0-18,2 0 0,2-4 0,6 1 0,2-1-38,4-1 0,7 3 0,4-4-40,2 1 1,1 1-1,0 1-212,1 0 1,-4-6 0,-4 2 198,-7-2 0,-5-2 1,-7 1-1,-5-2 176,-3-3 0,-6 2 0,1-4 201,-2-2 0,-1 2 1,-1 0-113,1-2 1,1-3 0,1-1 7,1-2 1,1 0 0,-2 4-113,2 0 0,-1 0 1,-4 4-1542,1 2 1502,-5 8 0,-6 7 0,-6 6 0</inkml:trace>
  <inkml:trace contextRef="#ctx0" brushRef="#br1">12211 14545 8203,'-6'-6'-141,"0"-3"1,4 2-1,-2-3 1,2-1 0,0 1 313,2-1 0,0-3 0,0-1 0,0-1 330,0 1 0,4-3 0,0 4 0,-1 1-56,2 1 0,-4 1 0,4 2-283,-1 2 0,-1 5 40,4 9 0,-5 2 0,2 12 1,-3 5-119,-1 4 0,0 7 1,0 3-145,0 5 0,0-2 1,0 4-1,0-3-190,0 3 0,-1-4 0,-2 3 155,0-2 1,-4-7-1,3-6-96,2-9 156,-4-1 1,6-16 0,-1-6 96,3-14 0,6-7 0,-2-7 86,0-4 0,4-1 1,-3-5-85,2-1 1,5-1 0,1-2-62,-2 1 0,0-1 0,0 1 0,2-2-73,2-2 1,-1 7-1,3 1-291,-1 7 0,-4 6 0,2 8-135,0 2 0,-2 8 0,-5 5-70,-1 4 0,-3 9 1,-2 7 45,0 2 1,1 6 0,-4 2 517,0 3 0,0 1 0,0 1 0,0 1 0,0 2 0,0-1 0,-1-2-39,-3 3 0,2-3 0,-4 1 330,1-4 1,-2-4-1,2-6 1145,-1-2-1039,4-3 1,-1-10 0,6-5-1,5-7 76,5-6 0,0-4 0,5-5-308,1-3 0,1 1 0,0-4-155,-2-2 1,-2 3 0,-4 0-30,-1 1 1,2 0 0,-7 2-1,0-1-47,-3 2 1,-3 5-1,-2 4 159,-2 2 1,-4 2 0,1 3-55,-2 4 0,-2 6 0,0 4-38,1 3 1,0 6 0,2 5 0,2 3-133,1 4 1,2-4 0,3 4 7,0-2 0,1 2 0,2-3-223,5-2 0,2-4 1,3-2 154,1-2 0,5-2 0,-2-6 1,1-3 186,-1-3 0,-3-7 1,3-3-55,-2-4 1,0-6-1,-5 0-37,1-5 0,-2 2 0,0-4-23,-2 0 0,-4 0 1,3-4-1,-1 2-130,-3-2 1,3 1 0,-2 0 227,0 4 0,2 3 0,-2 2 161,-1 2 0,0 3 117,-2 4 0,1 5 32,2 3 0,-1 6 0,2 6 1,0 4 143,-1 4 1,4 5 0,-2 2-96,1 5 0,-2 5 0,2 3-135,-2 1 0,1 1 0,-3 4-121,2 3 1,-1-1 0,-3 5 0,0 1-327,0 1 0,-1 1 0,-1-1-135,-2-2 0,0-4 0,1-8-386,0-6 0,-1-3 0,4-8-179,0-4 0,0-10 943,0-7 0,0-9 0,0-8 0</inkml:trace>
  <inkml:trace contextRef="#ctx0" brushRef="#br1">12955 14385 8203,'5'-21'-99,"2"1"84,3 2 0,1-1 1,2 4 637,2-2 1,3 6 0,-1 0 0,1 6 47,-1 4 0,-4 2 1,0 4-377,-4 6 0,-1 4 0,-4 6-178,-2 1 0,-2 4 1,-4 2-371,-3 3 1,-6 1 0,-1 0 0,0-2-535,-1-1 1,2 4-1,-4-5-66,2-2 0,0-2 853,5-3 0,-6 0 0,0 1 0</inkml:trace>
  <inkml:trace contextRef="#ctx0" brushRef="#br1">13232 14439 8295,'-11'0'2043,"4"1"-1948,0 2 0,5 3 1,-2 6-1,3 2-2,1 4 1,1 2 0,1 3-141,2 1 0,3-1 1,-2 3-389,1 0 1,-3-4 0,3 3 0,-1-4 221,-3-3 1,3-2 0,-1-6 753,-2 1-137,-1-5 0,-1-18-17,0-9 0,1-9 0,3 3-46,3-4 0,-1 0 1,1-6-243,1 0 1,5 5-1,1 4 1,-1-1-663,-1 2 0,2 2 0,2 7-521,0 4 0,-2 4 0,3 3 1084,-2 3 0,4 8 0,-2 1 0</inkml:trace>
  <inkml:trace contextRef="#ctx0" brushRef="#br1">13593 14492 8220,'0'-14'0,"0"-2"228,0 0 0,4 3 0,0-3 1,-1 2 411,2 0 0,-4 0 0,3 3 219,-3 0 1,-1 4-373,0 0 0,-1 6-313,-3 1 1,2 5 0,-5 5-225,-2 1 1,0 3 0,-1 2-167,3 0 0,-2 2 0,3 2-223,0-2 0,-2 1 0,4-4 0,1 0-216,-2 1 1,4-2-223,-3-3 769,3-1 1,2-4-1,2-3 203,0-6 0,5-3 0,-2-4-61,0-1 0,4 0 1,-3 1-1,1-1-98,-1 0 1,3 1-76,-3-1 1,2 1 26,2-1 1,-5 4-1,-2 1 46,1 1 1,-3-2 53,6 3 1,-5-4 244,4 1 1,-4-2 79,0-2 1,2 0-6,-2 1 0,1-1 34,-4 0 1,0 4 184,0 0 1,-1 1-198,-3-1 1,2 3-269,-5 4 0,1 1 1,-2 2-10,0 4 1,1 6 0,-2 3-42,2 0 0,-3 3 0,4 5-120,1 1 0,-4 0 0,6-4-66,0 0 0,2 0 1,1 1-1,0-1-62,0 0 1,5-5 0,2-5 96,2-2 1,6-7 0,0 2-119,2-3 1,0-7 0,5-4-199,-1-3 0,0-4 0,0 1-455,1 0 0,-5-2 910,1-3 0,-5-1 0,2 1 0</inkml:trace>
  <inkml:trace contextRef="#ctx0" brushRef="#br1">13891 14332 8220,'-6'-10'-105,"-2"-1"770,5 0 0,-5 1 2,5-1 1,1 2 0,5 1 0,4 4-75,3-1 1,0 4-1,1-3-163,0 3 0,3 5 1,0 0-408,-1 2 0,2 5 1,-1 4-88,-1 2 1,0-3 0,-1 4 0,-1 1-192,-5 1 1,0 5 124,-3-1 1,-4 6 0,-6-3 0,-4 0-119,-3-2 1,-2-2 0,-4-2 1,2 0 0,-1-4 0,5-4-1711,1-5 297,1-3 1660,6-15 0,11-2 0,7-9 0</inkml:trace>
  <inkml:trace contextRef="#ctx0" brushRef="#br1">14168 14513 8220,'-5'6'0,"3"-1"1175,-5-5 1,0 0-174,-4 0 1,5-1-835,2-3 0,3-2 0,1-5-278,0 1 1,5-1 0,1-1 98,0-2 0,2 2 1,-3-2-65,1 2 0,1 2-270,3-1 0,-2 5 370,-1 3 1,-5 6-1,2 5 169,-3 5 0,-1 0 0,0 4-334,0-2 1,1 1 0,1-3-2,2 1 1,-1 0 40,-3-3 1,5-5-1,2-3 82,3-2 0,0-3 0,2-4-9,2-5 1,-1-6-1,4-1 122,-2-2 1,1-1 0,-3-1-92,1 1 0,0 4 1,-3 3-444,-1 2 0,-4 2 0,-1 0-1720,0 3 447,-4-2 1712,3 8 0,-2-10 0,1 0 0,-2 1 0,4-6 0,-1 1 0,-1-3 0,1-7 0,-3-4-151,2-5 0,0-5 1,4-8 168,1-2 0,-2-6 1,1 1 463,1 2 1,-2 7 0,1 4 496,2 8 0,-5 10 0,1 10-245,0 5 1,-4 8 0,4 7-196,0 2 0,-3 10 0,4 4 152,-1 3 1,2 3-1,-4 7-315,0 3 0,1 2 0,0 2-376,-2-1 0,1 6 0,-1 0 0,1 3-735,0 2 1,-2-1-1,-1 8 105,0-29 0,0 0 0,0 27 0,-1-3-1060,-3-4 0,-2-5 1,-4-7 1123,-1-3 0,0-13 1,1-6 517,-1-7 1,4-7 0,1-8-1,0-5 27,0-7 0,4-4 0,-2-5 285,3-6 0,6-1 0,2-5 214,3 1 1,1 2-1,2 3 152,2 0 0,2 4 0,-1 0-353,0 2 0,2 2 0,3 4 0,0 2-214,1 4 0,-1 3 0,0 3-131,1 1 1,-2 4 67,-3 0 0,3 6 0,-3 3 0</inkml:trace>
  <inkml:trace contextRef="#ctx0" brushRef="#br1">14753 14460 8130,'-17'5'389,"-2"1"226,5 4 1,1-3-245,6 0 0,7-4 1,7 0-310,3-2 1,0-2-1,2-1 1,1-3-217,1-1 0,2 0 0,-3-2 281,1 1 1,1 1 0,-2-2 332,1 1 1,1 3-37,-5-3 0,1 5 510,-1-2-1209,1-2 1,-4 5 0,-1-1-1756,-1 4-486,-2-1 2516,-3 4 0,0-5 0,0 0 0</inkml:trace>
  <inkml:trace contextRef="#ctx0" brushRef="#br1">15072 13683 8305,'0'-21'313,"3"0"0,2-1 0,1 2 628,2 2 0,-2 8 0,1 6-143,2 3 1,0 1 0,1 2-1,-2 6-290,-1 6 1,-4 6 0,3 5-106,-1 3 0,2 8 1,-2 4-219,1 5 1,-4 0-1,2 5-180,-3 5 0,-1 3 0,0-27 0,-1 2-184,-1-2 0,0 1 0,-1 1 1,-1-1-1,-2 1 0,-1 1 1,0-1-1,-1 1-293,0-1 1,-1 0 0,1-2-1,-2-1 1,0-2 0,-1 0-554,-10 27 1,0-10 0,-1-5-168,1-6 0,5-9 0,1-12 1192,4-5 0,5-3 0</inkml:trace>
  <inkml:trace contextRef="#ctx0" brushRef="#br1">15051 14481 8231,'17'-38'0,"1"3"388,1 2 0,1 2 0,0 4 232,-2 6 1,-2 4 0,-1 6-44,2 1 0,3 0 0,2 3-237,-1 4 0,-3 1 0,-1 2 0,1 0-469,-1 0 0,-2 5 0,-4 2-244,-1 3 0,1 0 0,-2 2 373,-1 2 0,1-2 0,-3 4 0</inkml:trace>
  <inkml:trace contextRef="#ctx0" brushRef="#br1">15274 14534 8159,'-7'18'0,"1"-1"84,1-2 1,2-1 0,3-3 520,0-1 1,0 1-1,1 0-472,2-1 1,0 0 0,3-2 0,0-2-134,0-1 0,1-2 0,3-3 0</inkml:trace>
  <inkml:trace contextRef="#ctx0" brushRef="#br1">15455 14045 8089,'0'-11'0,"0"4"0,0 0 518,0-1 1,5 2-519,2-1 0,2 4 0,2-1 0</inkml:trace>
  <inkml:trace contextRef="#ctx0" brushRef="#br1">15465 14428 8085,'0'6'-488,"0"-1"1,0-4 1732,0 2-961,0-1 1,2 2 7,1-4 1,-2-1 0,4-2 652,0-5 0,-4 2 548,3-1-1278,1 0 1,0 0-1,3 1-560,0 2 1,-5 1 0,4 6-297,1 0 1,2 5 0,1-2-729,-1 0 0,-3 4 1369,0-3 0,5 2 0,5 2 0</inkml:trace>
  <inkml:trace contextRef="#ctx0" brushRef="#br1">15646 14311 8187,'6'-15'-62,"0"3"0,-4-2-70,2 2 0,4-2 0,-1-1 497,3 2 1,-3 2 773,0 0-147,0 0-1117,-1 5 0,-1 3-346,-5 6 0,0 0 133,0 4 1,-1-4 337,-3 4 0,3 1 0,-4 2 0</inkml:trace>
  <inkml:trace contextRef="#ctx0" brushRef="#br1">15678 14279 8182,'0'-11'1923,"0"5"1,1 2-1542,3 4 1,-2 0 0,4 2-111,-1 5 0,0 0 0,-3 9 0,2-2-127,-2 0 1,-1 4-1,-1-3-287,0 2 1,0-4-1,0 1-2,0-2 0,0-2-804,0 1 746,5 0 1,-3-7 0,4-4 85,-1-6 0,2-3 0,-2-3 219,1-2 0,-1 2 1,4-2-15,-2 2 0,-4 3 0,3 0 553,-1 2-408,3 5-805,-2-3 0,4 6-812,-3 3 1383,-2 2 0,-1 0 0,2-2 0</inkml:trace>
  <inkml:trace contextRef="#ctx0" brushRef="#br1">16295 13726 8165,'-10'-16'280,"0"5"0,3-4 1,2 6 528,1 5 1,2 7-1,-2 12-379,-1 6 1,4 7 0,-3 7-1,3 4-270,1 2 1,0 5 0,0 2 0,0 0-222,0 3 0,0 5 0,0 2 0,0-2-419,0-1 0,1-6 1,2-8-412,0-2 1,4-9-1,-2 1-345,1-4 1,1-7 1235,4-5 0,-1-4 0,1 0 0</inkml:trace>
  <inkml:trace contextRef="#ctx0" brushRef="#br1">16529 14279 8165,'-1'-9'2008,"-3"1"-1829,3 4 0,-7 6 0,3 4-25,-1 5 1,3 6 0,-3 1-117,1 2 0,-2 1 0,4 1 0,0-1-426,2 0 0,1-3 0,0 0-45,0 1 1,1-4-1,3-2 174,3-5 0,-1-3 0,1-5 279,1 0 0,-2-1 1,0-4-1,0-4 318,0-4 0,-4-5 0,3 4 42,0 1 0,-4 1 1,2 1 244,-2 1 1,3 3-379,0-1 0,4 6-642,-1-1 1,2 6 0,2 4 0,0 3-617,-1 0 1,4 4 1010,1 1 0,8-1 0,0-3 0</inkml:trace>
  <inkml:trace contextRef="#ctx0" brushRef="#br1">17104 13609 8304,'0'-20'271,"0"1"705,0 1 1,0 8-307,0 0 1,0 7-1,0 5 1,0 8-228,0 10 1,0 6 0,-2 7-196,-1 3 0,2 5 0,-3 7-85,3 0 1,-3 4-1,0 7 1,1-26-1,0 2-95,-1 2 1,-1 1-1,2-1 1,1 0-1,-2 4 1,0 0-363,0 0 0,0-1 0,1-2 0,0-1 0,0 2 0,-1 0-221,0 0 0,0-2 0,1-4 0,0-1 0,-3 27 1,0-7-287,0-6 0,3-10 1,-4-5-222,-2-4 0,0-7 1022,-2-6 0,3 0 0,-3-3 0,-2-3 0</inkml:trace>
  <inkml:trace contextRef="#ctx0" brushRef="#br1">16912 14013 8235,'0'-6'2859,"-5"-3"-2877,4 7 0,-4 2 0,5 9 65,0 4 0,5 4 0,3 7 0,4 2-2185,2 1 2138,1-3 0,0 11 0,2-1 0</inkml:trace>
  <inkml:trace contextRef="#ctx0" brushRef="#br1">17125 14534 8235,'3'-11'0,"2"-2"100,1-2 1,2-2-1,6 0 1,4-2 660,2-3 0,2-7 0,-1 1-720,0-3 1,-4 4 0,-4 2 72,-5 3 1,0 2 120,-4 2 0,-2 7-91,-5 8 0,-3 3 0,-5 4 0,0 7-228,1 6 1,4 4-1,1 3-620,0 0 0,4 1 1,-1-2 229,4 1 0,1-5 1,4 3 10,1-2 1,1-5-1,2-1 249,0-2 0,-1-6 1,1-2-1,0-4 157,-1-4 0,1-3 0,-2-7 234,-2-4 1,3-3 0,-4-3 363,0-1 1,0 4-1,-4 3 1,1 1 291,0 0 1,3 3-422,1 7 1,2 2-270,2 5 1,0 8 0,-2 4 0,-1 3-192,-1 4 1,-1 1 0,1 2-141,-3-1 1,-3-3-1,-1-2 4,0 0 0,0-2 0,-1-5 359,-3-2 0,2 2 0,-5-6-31,-1 0 1,2-8 0,0-6 0,1-5 125,3-4 1,1-3 0,1-2-37,0-3 1,4-4 0,5-2-364,4-2 1,3 1 0,7 4-313,1 3 0,0-2 0,4 8-283,2 5 1,-4 3 0,-1 10 0,-3 3 723,-1 4 0,-4 7 0,-2 7 0</inkml:trace>
  <inkml:trace contextRef="#ctx0" brushRef="#br1">13806 15194 8576,'0'-17'-119,"-3"-5"0,-1 3 1,2 0-1,1-1 0,1 0 343,0-1 1,0 1 0,0 2 0,1 4 662,2 2 1,0 1-673,4 1 1,-5 5 0,2 6-173,-3 9 0,-1 5 1,0 6-1,0 2-32,0 1 1,-5 5-1,-2 6-91,-2 4 0,-2 3 0,0 0 1,-1 1-134,-2-1 0,1 3 0,-3 3 139,0 1 0,2 1 0,4-9 79,-1-2 1,0 0 0,2-7 31,2-5 1,2-8-1,6-5 1,3-3-5,3-4 0,6-2 0,2-6-14,2-3 1,0-2-1,5-4 26,-1-1 0,0-3 0,2-2 82,2 0 1,-3 3-1,3-2 1,-4 2-126,-3 2 1,-4-2 0,-6 7-204,-1 0 1,-3-2-1623,3 4 1823,0-4 0,8 2 0,2-5 0</inkml:trace>
  <inkml:trace contextRef="#ctx0" brushRef="#br1">14178 15598 8512,'0'-10'1317,"0"-1"-1139,0 0 1,0 4 0,-1 0-1,-1-1-78,-2-1 1,1 1 0,2 3-26,-3 0 0,-2 1-115,-4 4 0,0 1 0,2 3 15,1 3 1,1 3-1,-1 0-216,3 1 1,3-1 0,1 1 0,0 0-343,0-1 1,1 0 286,3-3 0,2-2 0,4-5 229,1 0 1,0 0-1,-1 0 1,1 0 408,-1 0 0,1-4-69,0 1 1,-1-1-1,1 4-437,0 0 0,-4 4 1,-1 0 163,-2 2 0,9 6 0,-1 5 0</inkml:trace>
  <inkml:trace contextRef="#ctx0" brushRef="#br1">14551 14917 8246,'0'-16'189,"-4"-3"1676,1 5-1234,-1 4 0,4 11 0,0 10 0,0 7-387,0 5 0,0 6 1,0 6-40,0 4 0,4 3 1,-1 0-98,0 1 1,-2 4 0,-1 3 0,0 3-171,0 4 0,0-3 0,0 3-478,0-3 1,0 2 0,-1-4-132,-3-7 1,3-7 0,-4-10-1,2-2-1856,-1 0 2527,-4-8 0,2 2 0,-5-10 0</inkml:trace>
  <inkml:trace contextRef="#ctx0" brushRef="#br1">14466 15545 8246,'-6'-10'908,"2"-1"-576,8 0 1,3 1 0,7-1-245,4 0 1,2 1-1,2 0 1,2 3-800,1 4 0,0 1 0,-4 4 197,0 1 0,-4 3 1,-4 6-82,-5 2 595,-3 3 0,-5 9 0,0 1 0</inkml:trace>
  <inkml:trace contextRef="#ctx0" brushRef="#br1">14646 15630 8246,'-4'11'1192,"3"-5"-857,-4-1 1,6-8 0,3-3-51,3-4 0,3-7 0,3 2-28,1-2 0,1-1 0,-4-2-182,4 3 1,-5-2 0,2 5-1,-5 1 28,-2 1 1,2 1-81,-3 0 1,-2 5-34,-6 3 0,-2 6 1,-4 5-1,-1 1-33,1 2 0,2 3 1,3 0-236,0-1 1,0-1 0,3-1-133,-2-1 0,1 1 0,4-2-63,2-2 0,0 2 0,4-6 95,1 0 1,2-2 313,0-1 1,1-1 0,-1-2 0,0-2 307,-3 0 1,1 1 0,-3-2 163,1 1 0,-3 2-191,5 3 1,-5 0 0,3 1-157,-1 3 0,-2-2 0,-2 4-624,3-1 0,-3 3 128,3-1 0,2-2 427,1-2 0,1-3 1,0-3 175,-1-4 1,0-8-1,4-2 157,0-3 1,-1-2-1,0 2 1,-1 1 133,2 1 0,-6 1 0,5-3 152,0 2 1,-1 7-411,2 8 0,-2 3 1,-2 4-1,-2 7 8,0 6 1,-4 6-1,3 3-306,-3 2 0,-1-1 0,0 1-399,0-3 0,3-3 0,1-2 0,-2-1-1128,-1-1 0,-1-8-471,0 0 2095,0-6 0,5-4 0,1-6 0</inkml:trace>
  <inkml:trace contextRef="#ctx0" brushRef="#br1">15370 14822 8127,'0'-6'443,"0"-4"1565,0 3-1203,0-2 1,0 4 0,0 6-455,0 9 1,0 6 0,0 9-1,0 5-54,0 4 0,-4 6 1,-1 7-138,0 3 0,-1 9 0,-4-1-146,5-26 1,0 1-1,2 2 1,1 0 0,-3 1-1,-1 1 1,1-1 0,1-1-157,-1-1 1,0-1-1,2-2 1,0-1-1,0 25-341,2-4 1,1-6-1,1-9 164,2-8 1,2-6-1,3-3 1,-1-2-400,2-2 1,-3-4-262,1-4 1,-4-5-442,4 2 1420,-4-8 0,1-6 0,-4-7 0</inkml:trace>
  <inkml:trace contextRef="#ctx0" brushRef="#br1">15242 15641 8279,'-7'-1'1302,"0"-3"-856,5-2 0,-2-4 0,8-2 385,3-2 1,7 1-1,5-5 1,3-1-40,3-1 0,5-1 0,-3-1-853,0 1 1,-1 3 0,-6 2-673,-2 0 1,-3 2 0,-4 5 732,-1 2 0,1 2 0,0 5 0</inkml:trace>
  <inkml:trace contextRef="#ctx0" brushRef="#br1">16263 15407 8187,'-3'-7'0,"-1"0"21,2-2 0,2-1 1,3-3-1,6-3 0,4 0 854,4-3 0,3-2 0,2-4-708,-1-4 1,0-1-1,-1-2 1,-1 0 41,-1 0 1,-5-1-1,0 0-124,-5 1 1,-3-1 0,-6 8-17,-3 1 1,-2 2-1,-4 0 71,-1 1 0,0 5 1,1 3-1,-1 3 207,1 3 1,-1 5-180,0-2 1,2 4 0,2 5-94,3 6 1,-1 10 0,2 11-1,1 7-135,0 6 0,4 3 0,0 7 75,1 1 1,2 2 0,-3-27 0,0 0-54,1-1 1,1 0 0,-1 0 0,0 0 0,0 2 0,1 0 0,-1-1 0,1 0-336,2 25 0,0-4 0,-4-9 65,2-1 0,-1-5 0,-4-5-394,-3-6 0,2-8 0,-5-5 702,-1-5 0,-2 2 0,0-5 0</inkml:trace>
  <inkml:trace contextRef="#ctx0" brushRef="#br1">16338 15513 8291,'-6'-7'131,"2"0"102,3-1 0,2-2 0,4 0 0,6-1 828,5 0 1,5-3-1,4-1-640,4-2 1,-2 3 0,0-2-1037,-1 0 1,-2 6-1,-5 4 1,-3 1 614,-1 3 0,4 5 0,-2 3 0</inkml:trace>
  <inkml:trace contextRef="#ctx0" brushRef="#br1">16593 15652 8291,'1'-11'0,"3"0"427,3 1 0,2-6 1,3-1-1,2-4 500,4 0 1,-1-4 0,-1-1-791,-1-1 1,0 3-1,-6 0 1,-2 1-41,-3 2 0,-3 1 77,-1 2 0,-5 4 0,-2 7-22,-2 3 1,-6 4 0,1 4-267,1 3 1,1 7 0,2 4 0,-1 3-139,1 4 0,0-1 0,2 3 3,1-1 0,4 2 0,0-2 20,2 1 1,1-4 0,0-1-105,0-3 0,3-6 0,2 1 270,1-2 1,1-6 0,4-4 0,-1-4 208,1-5 0,3-7 0,0-4 95,-1-2 0,-1-2 0,-1-2-80,-1-1 1,-3-3-1,0 4 1,2 3-250,0 2 0,2 6-146,-1-1 1,1 7 0,-1 4-408,-3 6 0,2 6 0,-3 6 0,1 2-148,0 2 1,-4 3-1,0 1 789,-2-3 0,4-1 0,1 2 0</inkml:trace>
  <inkml:trace contextRef="#ctx0" brushRef="#br1">16880 15417 8228,'4'-21'0,"-1"-1"326,0-3 1,-1 7 0,0 0 219,2 5 0,1 8 0,-3 2-33,2 6 1,-1 8 0,-3 11-254,0 5 0,-1 4 0,-1 2 1,-3 1-113,-1 1 1,2 0 0,-2-6-162,2 0 1,0-2 0,4 2 21,0 0 0,1-9 1,3 0-1,4-4-196,5-3 1,0-5-1,6-5 102,4-2 0,-2-10 1,5-5 209,0-5 1,-4-7 0,3-3 0,-2-1-147,-2-2 1,-3-1 0,-2-2-261,-1 0 1,3 4 0,-5 6-952,-3 3 1,0 2 1231,-3 2 0,3 3 0,0 4 0</inkml:trace>
  <inkml:trace contextRef="#ctx0" brushRef="#br1">17263 14800 8178,'-1'-6'426,"-3"3"281,3 2 0,-2 1 0,5 1 0,3 2 425,1 5 0,0 7 0,2 6 0,-1 8-582,1 5 1,-2 5-1,1 7-335,1 4 0,2 2 1,1 2-1,0 2-589,4 0 1,-10-25-1,1-1 1,7 25-440,-4-3 0,-1 0 1,-5-6-378,0-1 1,-3-2 0,-4-5 0,-4-6 1189,-5-6 0,-4-9 0,-4-1 0</inkml:trace>
  <inkml:trace contextRef="#ctx0" brushRef="#br1">17348 15375 8178,'1'-18'0,"2"2"-209,0 0 0,6-1 0,-1 2 462,5 2 0,0-1 0,5 2 0,0 3 124,3-1 0,3 6 0,1 0-377,-1 3 0,-2-4 0,0-1 0</inkml:trace>
  <inkml:trace contextRef="#ctx0" brushRef="#br1">17593 15290 8133,'-1'-11'0,"-2"1"4270,0-1-3686,-1 0 1,9 7-1,1 4 1,1 5-1247,0 5 0,-5 4 1,3 1 139,0 2 0,-4-3 0,3 3 238,-3-2 0,-1-1 0,0-3 112,0 0 411,4-1 1,-2-5 0,2-6 172,1-9 0,0-6 1,4-9-207,2-3 0,-2-8 1,8-2-505,-2 0 1,4-5-1,-2 4 1,0 3-2301,1 5 2598,-5 5 0,3 10 0,-6 1 0</inkml:trace>
  <inkml:trace contextRef="#ctx0" brushRef="#br1">17667 15364 8133,'-7'-4'1924,"0"-4"-886,5-1 0,-2-2-588,8 1 0,2-1 0,5 0 0,2 2-226,2 2 0,-1-1 0,-2 3-330,2-1 1,-2 4-617,2-2 0,-2 3-1045,-2 1 1291,-4 0 0,-2 1 387,-8 3 1,-1-2 0,-3 5-7,1 1 0,5-2 1,-2 1-1,2 2-278,-2 0 1,3 2-30,-2-1 1,1 1 17,2 0 1,5-5 363,2-3 1,3-2 0,1-1 0,2-1 79,2-2 0,4-7 0,-3-5 246,1-2 1,2-1 0,-5-4 224,-1-3 0,2 2 1,-1-6-80,-1 0 0,-1 1 0,-2 1 62,-3 1 1,1 3 0,-5 5 459,0 4-827,-2 2 0,-1 12 0,0 7-220,0 8 1,-1 4-1,-2 0-345,0-1 1,-1 0 0,4 2 0,0-3-122,0-2 0,5-1 0,2-2 118,3-3 0,1-2 0,4 0 227,2-3 1,0-3-1,1-2 1,1-3 376,1-3 0,1-6 0,-1-2 55,-2-2 0,1 3 1,-5-4 74,-1-1 0,-1 3 1,-2-1-186,1 2 1,0 1 0,-2 3 0,-1 0 187,-1 1 1,0 4-355,4 2 1,-1 6-582,-3 5 0,-3 0 619,-4 7 0,-4 2 0,-2 1 0</inkml:trace>
  <inkml:trace contextRef="#ctx0" brushRef="#br1">18135 15300 8169,'0'-10'1453,"0"-1"1,1 1-922,3-1 0,3 4 1,7 0-483,4-2 1,-1 4 0,1-3 0,4 0-161,1-1 0,3-2 1,-2 0-130,1 1 0,-2 0 239,-5 3 0,2-7 0,-3 2 0</inkml:trace>
  <inkml:trace contextRef="#ctx0" brushRef="#br2">6531 14609 8378,'-11'10'63,"2"1"0,2 0 0,3-1 1,3 1 152,1 0 1,5-2 0,3-2-1,5-3 1,5-4 430,2-4 1,5-3 0,1-7 0,0-4 0,1-3-428,0-4 1,-3 1 0,0-4 0,-1-1-149,-2-2 0,-4-2 0,-4 0 0,-5-1-18,-5 4 0,-3 1 1,-3 0-1,-7 2-20,-6 1 0,-2 6 0,-8 7-3,0 4 1,0 5-1,-3 4-192,0 0 1,6 5 0,-2 6 56,2 6 0,3 4 1,1 5-1,4 5 71,3 3 1,4 1 0,8-2-19,0 3 1,1-3 0,4 3 43,5-3 0,7-6 0,8-2 0,2-4 20,0-3 0,4 1 1,-4-6 73,0-4 0,-1 0 0,-4-5-10,-1-2 1,-1 0 0,-2-2 0,-4 0 36,-2 0 1,-2 0-501,1 0 0,0-4 0,-2-1-258,-2-1 0,3-1 1,-2-3-1,4-1-520,2 0 1,1-4 0,-2-4 1163,1-5 0,5-3 0,-2-5 0</inkml:trace>
  <inkml:trace contextRef="#ctx0" brushRef="#br2">7009 14364 8475,'0'-15'0,"0"-2"0,0 1 469,0 1 1,0 4 131,0 0 1,5 5-1,2 3-199,3 1 0,4 7 1,1 2-1,2 3 50,2 0 1,-4 6-1,-1 1-337,-2 3 1,-1 6 0,-1 2-80,1-1 1,-2 4 0,-1-4-69,-5 0 1,2 4-1,-2-4-103,0 0 0,-2-1 0,-1-6 0,0-2-567,0-4 622,0-2 0,0-7 1,0-7 253,0-7 0,1-8 0,1-7-287,2-5 1,4-6 0,-1-4 46,3-3 1,0 5 0,1 1 0,1 4 83,2 4 0,-1 2 1,4 6 172,-2 2 0,4 7 0,-3 8 121,1 2 0,2 5 0,-5 5 1,-1 4 217,-1 4 1,-1 3-285,-1 2 1,-3 3-1,-1-1 1,0 0-324,0-1 0,-2-2 0,1 0-542,0 0 1,2 3 0,-2-2-557,1-1 0,2-6 0,5 1 0,4 0 1175,3-3 0,-1-6 0,7-2 0</inkml:trace>
  <inkml:trace contextRef="#ctx0" brushRef="#br2">8052 14279 8180,'-6'-26'537,"1"4"1,5-3 0,-1 3 0,-1 5 859,-2 2 0,-4 11-818,1 7 0,-3 6 0,-2 11-580,-2 2 0,1 10 0,-3 1 0,-1 4-118,1 3 0,3 0 1,-2 0-1,5-2-198,3-1 0,-2 1 0,6-5 1,2-4-166,3-1 0,4-7 0,5-5 56,-1 0 1,6-7 0,0-5 157,1-3 0,2-2 0,-4-3 180,2-3 1,-3-2-1,2-2 39,0 0 1,-1 1 0,-2-1 0,1 0 32,-1 1 1,0 3 0,0 1 58,1 1 0,2 0 0,-3 3-51,1-2 1,0 0 0,-3 1-1,-2-1 129,-2-2 0,3 2 0,-4-3 65,0-1 0,-1 2 1,-2-1 1042,0-1-949,1 3 1,-3 0-227,3 5 0,2 1 0,4 3-289,1 3 1,4 2 0,3 2 0,2 0-198,1-1 1,4-3-1,0-1 164,-1-1 0,-6-1 1,-1-4 302,-2 0 1,-5-6 0,-7-4 619,-1-3 1,-11-6 0,-3 2 0,-3-4 223,-4 0 0,-1 0 1,-1 0-627,0-1 0,0 2 0,4 2-303,3 4 1,3 2 0,4 2-2758,3-1 2807,3 5 0,6 11 0,1 7 0</inkml:trace>
  <inkml:trace contextRef="#ctx0" brushRef="#br2">8605 13726 8268,'-6'-17'377,"-2"5"441,4 5 1,2 6 0,5 2 55,4 9 0,3 6 1,1 9-391,-1 3 0,4 4 0,2 4 0,-1 3-384,0 2 1,3 8-1,-2 4-205,-8-24 0,0 1 0,-1 1 1,-1-1-1,1 0 0,0 0-363,5 23 1,-2-5 0,-3-6 165,-4-3 0,-2-7 0,-2-9 0,-2-4-99,-4-5 1,-8-2 0,-1-2 347,-1-3 1,-3 1-1,4-4 33,-1-2 1,-2-1 0,5-2 227,1-3 0,1 3-410,2-2 1,4-1-173,2 4 1,4-1 0,4 8-45,3 1 1,6 2 0,2 0 95,2 1 1,-3-4 0,4-1 0,-1 0 94,0 0 1,2-4-1,-4 2 79,2-3 0,-4-1 135,1 0 1,-4-5-1,-2-2 77,-5-2 0,-2-3 0,0-1 0,2-3 100,0 0 1,1-2-1,-3-4-43,3-3 1,-2 2-1,5-1-58,1 1 0,1 2 1,-1 1-98,-1 2 1,0-1 0,4 6 0,-1 2-141,1 3 0,-4 6 191,0-2 395,0 3 512,-1 1-413,-1 0 1,-5-5 20,0-2 1,0 1 137,0-1-525,0 0 1,0-3 26,0-1 1,0 4 481,0 0-198,0 4 0,0-3-43,0 3 0,-1 2 0,-2-2-286,0 6 1,-5 3 0,2 4-192,0 1 1,-3 5 0,5 5-34,-2 2 0,3 7 0,-1-2-215,-1 3 0,4 1 0,-3 1-179,3 2 1,5-5 0,0 1 0,2-5 80,3-6 1,1-4 0,3-6 332,1-3 0,1-2 0,-5-7 22,1-1 0,3-8 1,0-7 51,-1-2 0,-1-2 0,-1-3 230,-1-3 0,1-3 0,0-1 1,-1 1 167,1 3 0,-2 2 0,0 6 74,-2 2 1,0 4-237,3 7 1,0 3-1,-2 9-124,-1 6 1,-4 4 0,1 6-63,1 1 0,-4-1 0,3 0-69,-3 0 1,2 1 0,1-1-1,-2 0-152,0 1 0,-4-2 0,-1-1-11,-4-2 0,1-5 0,-1 0 0,-2-5 160,0-2 1,0-3 161,1-5 1,0-8-1,5-7-211,0-2 0,3-6 0,5-2-237,6-3 0,4-1 0,7-1 0,2 0-317,1 1 1,6 1 0,1 9 135,5 0 0,2 4 1,2 8-191,-1 3 1,2 7 681,-6 7 0,-1 7 0,-3 3 0</inkml:trace>
  <inkml:trace contextRef="#ctx0" brushRef="#br2">4510 12715 8303,'0'-27'199,"0"1"1,2 4-1,4 2 1,5 3 0,2 4 293,2 4 0,-3 1 1,2 6-1,-2 3 0,-1 6-161,-1 6 1,0 3 0,-2 7-230,-1 2 1,-1 3 0,1 8 0,-2 3-104,0 2 1,-4 6-1,2 3-217,-2 2 1,-1 5 0,-1-1 0,-2 1-324,-4 1 1,1-3-1,0-1 141,1-7 1,-2-5-1,3-12-269,2-1 0,2-8 1,4-8-387,3-5 1054,2-3 0,7-10 0,0-1 0</inkml:trace>
  <inkml:trace contextRef="#ctx0" brushRef="#br2">4733 13258 8400,'-4'0'-1200,"4"0"1359,9 0 0,12-4 0,8-1 1,3 1 378,3-1 1,4-3-1,7 0-429,4-1 1,6-5 0,-25 7 0,0 0 0,2 0-1,0-1-49,2 1 1,1-1 0,-1 2-1,0 0 1,0-1 0,1-1-145,0 0 0,0 0 1,1 2-1,0 1 1,2-2-1,0-1 120,2 2 0,0 1 1,0-1-1,0 1 1,1 0-1,0-1 1,0 1-1,0 0-50,1-1 1,1 1-1,3 0 1,1-1 0,0 1-1,-1 0-81,0 0 1,-1-1 0,0 0 0,0 0 0,-1 0 0,-1-1 168,2 0 1,0 0-1,0-1 1,0 1-1,-1 0 1,-1 1 16,-3-1 1,0 0-1,-2-1 1,0 0 0,-1 2-1,2-1 1,1 0 0,0-1 34,3 0 0,0-1 1,-2 2-1,1 0 1,1-1-1,-1 0-72,1 0 0,-1 0 0,-2 0 0,0 1 0,4 0 1,1 1-28,1-1 1,0 0-1,-3-1 1,0 0 0,4 2-1,1-1-2,0 0 0,0 0 1,-1-2-1,0 0 1,2 2-1,0 0-35,1 1 1,-1-1 0,-2 1 0,0 0 0,0 1 0,1 0 0,-3-1 0,0 1 69,-1 0 1,0-1-1,0 3 1,-1-1 0,0 1-1,0 0-105,0 1 1,0 0 0,-1 0-1,0 0 1,-3 2 0,0 0 84,-1 0 0,1 0 0,1 0 1,1 0-1,-2 0 0,0 0-2,0 0 0,1 0 0,-1 0 1,0 0-1,-1 0 0,0 0-66,2 0 0,0 0 1,1 1-1,1-1 1,0 1-1,0 1-8,-1-1 1,1 1 0,0 1 0,0-1 0,-3-1 0,-1 0 74,2 1 1,-1 0 0,0 0-1,1 1 1,1-2 0,0 0 13,-1 1 0,0 0 0,-4 0 1,0 0-1,-3 0 0,0 0 0,-2 1 1,1 1 110,-1 1 1,-1-1 0,0 0 0,0-1 0,26 5-50,-8 0 1,-5 0 0,-6 0 86,-6-1 1,-6-4-426,-9 0 0,-2-3 428,-8-3 0,1-4 0,-4-7 0,-2-5-400,-1-5 0,3-3 0,-1-5 73,0 0 1,-2-4-1,-1 1-27,0 1 0,0-1 0,0 0 104,0-4 1,0-2 0,0-2-103,0 0 1,1-3 0,2 0-13,5 1 0,5 2 1,1 1 114,-1 3 0,-1 0 0,-2 6 0,1 4-383,-1 1 1072,-4 8 0,-1 11-2067,-5 9 0,5 9 1422,2 9 0,2 7 0,2 2 0</inkml:trace>
  <inkml:trace contextRef="#ctx0" brushRef="#br2">14870 11991 8443,'0'-10'-31,"0"-4"1,0-1-1,0 2 1,0 0-1,0 0 659,0-1 1,0 0 0,1 3 976,3 1-1443,-3 4 1,3 7 0,-4 10 0,-1 8 0,-1 8 150,-2 8 1,-4 7-1,1 4-294,-2 3 0,-2 8 1,6-27-1,-1 0-168,1 1 1,0 1-1,-1 2 1,1-1 0,0 1-1,-1 0-160,1-1 0,0 0 0,0-3 0,0 0 0,-3 27 0,2-5-65,1-6 0,2-6 0,4-12-421,3-7 1,-2-5-125,5-5 919,0-5 0,4-1 0,-1-5 0</inkml:trace>
  <inkml:trace contextRef="#ctx0" brushRef="#br2">14838 12449 8361,'-11'0'-60,"1"0"67,-1 0 0,4 3 1,1 2-1,1 1 435,3 2 1,2-2-1,3 0 117,5-1 1,2 2-1,4-3-319,4-2 1,2 3 0,3-2-53,1 0 0,4-2 1,5-1-122,2 0 0,-1 0 1,5 0-56,2 0 0,8 0 1,6 0-1,3 0-160,-28 0 1,1 0 0,3 0 0,1 0 0,2 0 0,1 0-88,4 0 0,0 0 0,1-2 0,-1 0 0,3 0 0,0 1 229,0-1 1,0 1 0,0 1 0,1-1 0,2 1 0,1-1 76,1-1 1,-1 0-1,-3 2 1,0-1-1,1-1 1,0 1-42,-2 0 1,1 0 0,-2 1 0,1 0 0,3 0-1,-1 0 1,0 0 0,1 0 14,0 0 0,0 0 0,0 0 0,-1 0 0,-1 1 0,0 0-91,1 0 1,0 1 0,0 1 0,1 0 0,1 2 0,0 1 18,1-1 1,0 0 0,-2 1 0,-1-1 0,0 0 0,0 1 3,1-1 0,1 0 0,-1 1 0,1 0 0,1 0 0,0 1 27,-1 0 1,-1 0-1,1 1 1,0 0 0,-2-2-1,-1 1 1,3 0-1,0 0 42,3 0 1,-1-1 0,3 0 0,0 0 0,-1-1 0,0 0-1,-2 1 0,0-1 0,0 0 0,1 1 0,-1-1 0,0 0-171,2 1 1,0-1 0,1 0 0,2 1 0,-2-1 0,0 0 117,-1 1 1,-1-1-1,2-1 1,-1-1-1,-2 0 1,1 1 14,0 0 0,1 0 0,-2-1 0,-1-1 1,0 0-1,0 0 0,-2-2 0,1 1-73,-1-1 0,-1 0 0,-1 0 1,-1 0-1,-1 0 0,0 0 74,-2 0 1,-1 0 0,-4-2 0,-1-1 0,-4 0 0,-2-1-93,25-6 1,-11-5-1,-10-4-4,-5-4 1,-4-2 0,-8-6 337,-7-2 0,-4-5 0,-6 1-289,0 0 1,-1-2-1,-2-4 290,-5 0 0,-1-4 0,-3-3 0,-1 0-518,-1 0 0,1 4 0,5 8 398,1 6 1,0 11-397,-4 10 0,0 16 0,2 14 264,2 10 0,-7 13 0,2 6 0</inkml:trace>
  <inkml:trace contextRef="#ctx0" brushRef="#br2">20667 13811 8219,'0'-32'487,"0"6"0,0 7 125,0 11 1,0 12 0,0 14 0,0 3-497,0 4 0,0 2 1,0 7-1,1 0-219,2 1 1,2 4 0,3-2-35,0 1 0,0-3 0,5 4 1,1 0-254,-1-1 1,0-2 0,-1-8 109,-2-3 1,2-4 177,-8-3 1,-7-4 0,-7-7 111,-7-3 0,-6-4 0,-3-4 1,-2-2 95,-1 0 0,-2-2 0,-1 3 95,0-1 0,2 4 1,2 0-148,7 4 1,2 4 0,7 6-202,3 2 1,5 2 0,3 6 13,7-1 0,11 0 0,11 1 0,4-1-36,3 0 1,7-5-1,5-6 159,2-5 1,-3-4 0,3-3 267,2-5 0,-5-2 0,-3-8-22,-7-2 0,-3-5 0,-2-2-114,-2-1 1,-3 0-1,-6-3 1,-3 2 27,-2-2 0,-4-1 0,0 0-48,0-1 0,-5 0 0,-3 1 95,-2 3 0,-1 3 1,0 7 116,0 4 0,-4 2 1,-4 3-203,-1 1 1,-3 4 0,-1 6 0,-2 4-182,-2 5 1,3 6-1,-4 1-121,-1 2 1,4 3 0,1 0-116,2 2 0,5 1 0,1-2 147,1 1 1,2-1-1,3-2 96,0-1 0,5 0 1,3 1-1,6-2-71,7-3 0,5-1 0,6-7 161,0-2 1,1-2 0,1-5 33,2 0 0,-2-1 0,-5-3-152,-5-3 1,-1-6 0,-3-2-219,-2-2 1,-4 0-1,-7-4-150,-4 4 0,3-3 0,0 2 458,0-2 0,4-1 0,-4-1 0</inkml:trace>
  <inkml:trace contextRef="#ctx0" brushRef="#br2">21645 14077 8219,'4'-17'-508,"1"3"446,0 2 0,3-2 0,1-1 1,-1-1 560,-1 1 1,0-3 0,4 3-202,0-2 1,-4 1 0,0-3 5,1 1 0,-2 5 1,0-1 304,-1 2 0,-2 1 0,-4 2-78,-2 2 1,-3 2 0,-5 6-320,0 3 1,-3 2 0,0 6-84,1 2 1,-2 4 0,0 6-74,2 5 0,2 2 0,0 2 0,0 1-384,1 1 1,4 6-248,2-2 0,3-3 1,1 0-1,0-4-156,0-4 1,8 2-1,4-7 304,4-3 0,-2-4 1,3-9 145,2-4 0,-2-2 0,-1-3 235,0-5 1,2-1 0,-3-11 0,0-2 129,1-3 1,1-6 0,-2 2 62,-2-3 0,2-1 0,0 0 76,2 0 0,-4 2 0,1 1 1022,-2 5-707,-6 6 1,-2 8-268,-4 10 1,-1 10 0,-1 8 0,-2 3-115,2 4 0,1-2 1,1 4-378,0-1 1,0 0 0,1-2-27,3 1 1,1 0-1,7-5 1,1-2-229,1-4 1,5-2-1,-1-3 85,2-2 1,-2-3 0,-2-8 359,0-3 0,-3-6 0,-5-2 1,-2-2 380,-1-2 0,-2-2 0,-3-3-17,0-1 1,-1 1-1,-1 2 197,-2 1 0,-4 5 0,1 1-133,-3 4 1,0 1 0,-1 2-803,0 1 0,1 9 0,-1 2 403,1 4 0,-1 7 0,0 2 0</inkml:trace>
  <inkml:trace contextRef="#ctx0" brushRef="#br2">22294 13566 8201,'5'-21'446,"1"1"0,6 2 316,2 4 0,-2 3 0,2 4 79,-2 4 1,-2 3-1,1 4-417,0 7 0,-4 5 1,0 9-257,1 4 0,-2 6 0,0 4 0,0 3-329,0 0 0,-3 5 1,3 3-293,-1 2 0,-2 1 0,-1-1-88,1-2 1,-1-4 0,4-7-269,-1-4 1,-1-7 543,-4-7 1,-2-9-1,-1-9 1,-5-3 228,-5-3 0,1-7 0,-4-5 199,1-2 0,2 3 1,-3-4 31,0 0 1,1 2-63,1 2 1,2 3-407,-2 4 1,7 4 0,3 6 0,3 4-114,1 3 1,5 5 0,3 3 46,5 2 0,0-2 0,5-2 93,0 0 0,3-2 0,0-5 265,0-2 0,-1-2 0,-1-5 1,-1-2 405,1-5 1,0-2 0,0-8 196,-2-2 1,-4-6-1,3-3-127,-1-3 1,-2-2-1,4-2-87,-2 0 1,-1 3-1,-2 4 1,1 0 33,1 5 0,-3-1 1,-4 11-203,1 4 0,-3 2 1,0 4-400,-1 0 0,-3 4 0,3 6 0,-3 4-275,-1 3 1,0-1 0,0 5-26,0 0 0,-1-1 0,-1 0 0,-2-1-46,2 1 0,1-4 1,1 1 17,0-2 0,0-2 343,0 1 1,5-5 0,5-3 252,3-1 0,6-6 1,-1-1-1,2-1 11,1-2 0,-1 0 0,-1 1 79,-1 3 0,-4 3 39,4 1 1,-10 1-1,-1 3 186,-5 3 1,-6 2 0,-4 2-94,-1 0 1,-2-4-1,0-1-82,-4-2 0,7 0 0,-3-4-129,2 0 1,4-5 0,2-2-144,2-2 0,2-7 0,2-3 0,6-4 102,4-6 0,7-3 0,6-3-133,1-4 1,5-1-1,4 0-209,2 1 1,1 4 0,3 1 0,-3 6-53,-4 6 0,-7 10 0,-3 9-226,-2 2 1,-7 7 0,-3 3-150,-5 4 0,-3 10 1,-6-1-222,-3 4 0,-5 1 911,-5 2 0,-5 1 0,2-2 0</inkml:trace>
  <inkml:trace contextRef="#ctx0" brushRef="#br2">22890 14439 8194,'6'-11'160,"0"1"1,-4 2 577,2 1 0,7 0 0,1-2 0,4 0 78,2 2 1,4 0 0,1-4 0,3 1-807,2-1 0,-4 4 1,4 1-1,-4 0-1076,-4 0 1,1 4 429,-7-2 1,-5 8-1,-8 4 1,-7 5-580,-8 5 1,-6 2 0,-5 3 1216,-3 1 0,1 0 0,0 3 24,1-1 0,2-1 0,6-4 863,4 1 1,2-6 0,3-2-45,2-2 1,11-6-1,11-5-850,4-7 1,7-1 4,2-7 0,3-2 0,1-1 0</inkml:trace>
  <inkml:trace contextRef="#ctx0" brushRef="#br2">4712 10693 10185,'0'-7'11,"1"1"0,2 0 1,0 0 296,-1-2 0,0 2 1,-2-1-87,0-1 1,-5 2-1,-2-1 1,-4 0 16,-3 1 0,2 1 1,-3 4-1,-1-1-151,-1-2 0,0 1 0,-1 3 1,0 0-112,-3 0 1,-1 0 0,-2 0 48,0 0 0,-2 3 0,2 2 0,-1 1-21,1 2 1,2 1 0,1 2-13,-1 0 0,1 3 0,0 1 59,0 2 1,-1 1 0,2 2 0,3-1 100,2-2 1,4 5 0,1 2-9,3 0 1,2 2-1,5 0-20,0 1 1,0-1 0,1 4 0,3 1-22,3-2 0,4 1 1,2 2-92,1 0 1,5-1 0,-1 0-61,2-2 1,2 0 0,2-3-1,2 1-159,1 3 1,1-8 0,4 0 170,0-2 1,0-5-1,0-1 28,0-2 0,0-6 1,1-2 93,2-3 0,3-10 0,6-4 536,2-5-484,2-1 1,1-9 0,-4 4 124,-5-5 1,1 2 0,-3 0-120,0 1 1,-1 0 0,-6 2-137,1-1 0,-3 1 0,-2 2 0,-1 1-42,-2 0 0,-7 1 0,-3 1 0,-3 1-252,-4-1 0,-2-1 184,-5-1 8,0-1 1,-6 0 0,-6-2 74,-8-1 1,-2-4-1,-8 1-8,-3-3 1,-4-1 0,-5 0 55,-1 0 0,0 1 0,-2 4 0,-1 5 141,1 3 0,-1 10 0,-1 2-175,1 5 0,-1 4 0,12 5-597,0 8 0,7 4 1,4 3-1,5 3-2253,5 3 2854,7 3 0,-2 6 0,3 0 0</inkml:trace>
  <inkml:trace contextRef="#ctx0" brushRef="#br2">12668 8757 8403,'-6'-17'-232,"-3"-2"0,2 5 0,-2 1 0,1 1 0,1 2 394,-1-1 0,2 0 0,-1 1 0,-2-1-73,0 0 1,-2 1 0,1 0 0,-1 3 0,0 4-136,1 2 0,-2 1 0,-1 0 0,-2 0 69,-2 0 1,3 0-1,-4 1 1,-1 2-19,-1 4 0,0 0 1,1 3-26,1 2 1,1 2-1,-6 0 1,0 3-25,-2-1 0,0 4 1,3-2 38,-3 2 0,1 5 0,-3 0 18,1-2 0,-2 3 0,3 0 28,1 2 1,-3-2-1,0 4 1,0 4 49,2-1 1,2 3-1,2 1-26,0 1 1,-1 3 0,2 4 7,3 0 1,-2-4 0,3 5-22,0-2 0,-1 3 1,0 2-30,2-1 0,0 6 0,1-2 1,1 4-8,1 4 0,3-5 1,0 2-80,2-3 0,5 4 0,0-27 0,0 0 74,1 2 1,1 0 0,0-1 0,0 1 0,0 1 0,0-1-6,0 0 1,0-1 0,0 1-1,1-1 1,1 2 0,0 0 10,1 1 1,1 1-1,-1-2 1,0 0 0,1 0-1,0 0 1,1-2 0,1 1 0,0-1 0,1-1 0,0 2 0,1-1 0,-1 1 0,0-1-17,2 0 0,0 0 1,-1 1-1,1-1 1,-1-3-1,1 0-1,1 1 0,-1-1 1,1 1-1,0 1 1,1 0-1,0 0-10,-1 0 0,1-1 1,0-1-1,0 0 1,13 24-1,2-1-10,1-3 0,1-1 0,4-7-16,0-2 1,5-3 0,1-7 67,0-1 0,6-5 0,-1-2 0,1-7 98,-1-5 1,5-5 0,3-6-33,4-5 1,1-3 0,-27 1 0,1-2 34,-1 1 0,0-2 0,-1-2 0,-1 0 1,23-15-39,-4-2 0,-7 3 1,-4 1-86,-2 1 1,-4 0 0,-1 1 0,2-3-278,0-3 0,-2-2 0,-4-3 44,-1-3 0,-2-6 1,-1-2 151,-2-1 1,-3-7 0,-9 25 0,-2 0 49,-1-1 0,1-1 0,0-2 0,0 0 1,-2-2-1,0 0 0,-1-2 0,-1-1-73,-1-2 1,0 0-1,-2-3 1,0 0-1,-3-3 1,0-1 160,-1-3 1,0 0 0,-1 2 0,0 0 0,-1-3 0,-1 0-271,1 1 1,1 0-1,0-1 1,1-1-1,-1-2 1,-1-1 120,-1 0 0,1 0 0,-1 2 0,0 0 0,-1 0 0,-1 1-117,0 0 1,-1 2 0,0 0-1,-2 0 1,-2-1 0,-3 1 0,0 2-1,-1 1 46,-1 2 0,-1 2 1,0 4-1,-1 2 1,1 6-1,0 0 98,-2 3 0,0 0 0,1 4 0,-1 1 0,-1 1 0,1 2 182,-1 2 0,1 1 0,-25-12 1,8 10-51,-1 2 0,4 4 0,3 7 1,2 5-78,7 8 0,2-1 0,5 9 0,4 3 0,0 2 0</inkml:trace>
  <inkml:trace contextRef="#ctx0" brushRef="#br2">2234 7778 8212,'0'-26'-167,"0"7"1,0-1 0,0 2 522,0 2 0,0 3 254,0-2 1,0 9-454,0 6 0,0 5 1,-2 6-1,0 1 6,-1 2 1,-1 4 0,3 5 0,-2 2-1,0-1-65,1-2 1,-3 4 0,0 1-129,-1 1 0,3 1 1,-4-3-1,-1 0-313,3 0 0,-4-1 15,6-4 1,-2 1 0,3-2 0,-2-3-569,2-2 1,1-4 226,1 0 1,1-5 668,2-3 0,3-6 0,5-3 0</inkml:trace>
  <inkml:trace contextRef="#ctx0" brushRef="#br2">2436 7650 8237,'0'-10'-55,"0"-5"-43,0 1 195,0 5 1,3 9 0,1 7 302,-2 2 0,3 8 0,-2 3 0,0 5-266,-2 2 1,-1 1 0,0 4-172,0 0 0,0-1 1,0-2-199,0 0 0,0-1 0,0 3 0,0-1-279,0-2 0,0-6 0,0 1 514,0-4 0,-5-2 0,-1 5 0</inkml:trace>
  <inkml:trace contextRef="#ctx0" brushRef="#br2">2276 8001 8244,'0'-10'0,"0"-1"0,0 0 1,1 4 0,3 0 260,3-1 0,4 2 0,3-1 67,4-1 1,6 2 0,5 0 0,1 0-697,2 0 1,-1 4 367,-3-2 0,3 3 0,-4 1 0</inkml:trace>
  <inkml:trace contextRef="#ctx0" brushRef="#br2">2744 7703 8374,'6'-1'0,"-2"-2"337,-3 2 0,2-2 28,1 10 0,-1 2 0,-3 8-351,0 2 1,0 5-1,0 2-344,0 1 1,0 0 0,0 3-1,-1-3 0,-2-1 0,0-1-168,-4-4 308,5-4 0,-6-2 0,3-6-63,-1-1 0,2-4 0,-1-5 0,0-4 253,2-5 0,2-6 0,1-6-85,0-3 1,0-2 0,1-5 178,3 0 1,2 0-1,5 0 1,0 0 334,4 0 0,1 4 1,7 1-124,1 1 0,4 6 1,3 5-1,1 5-19,0 3 0,-3 3 0,-3 8-107,-4 3 0,1 7 0,-10 5 31,-4 5 0,-3 2 0,-7 3 69,-3 0 0,-3-1 0,-6 3 0,-2-2 236,-2 0 0,1-7 1,-3 0-74,1-3 0,5-6-375,-1 2 0,9-5-482,9-3 1,6-2-1,13-4 414,2 3 0,6 2 0,7 4 0</inkml:trace>
  <inkml:trace contextRef="#ctx0" brushRef="#br2">2404 8597 7799,'-7'-6'75,"1"4"0,1 4 1,3 7 331,1 4 0,1 4 0,0 7 0,0 2-345,0 1 0,1 3 1,1 4-1,2 1 1,-2 0-142,-1-2 1,-1-5 0,0-1 0,0-1-110,0-2 0,0-3 0,0-3-1058,0-4 1246,-5-2 0,0-1 0,-6-1 0</inkml:trace>
  <inkml:trace contextRef="#ctx0" brushRef="#br2">2329 8704 8361,'2'-21'-308,"1"3"271,4 0 0,4 5 1,3-1-1,4 2 258,2 1 1,2 5-1,3 3 35,3 2 0,-2 1 0,-1 1-395,-2 2 0,-3 4 1,-4 6-1,-5 3-207,-6 0 0,-4 2 1,-1 3 169,0 1 0,-6-1 1,-3-1 224,-4-2 0,-5-3 0,4-4 0,1-1 71,1 1 0,1-2 0,2 0 206,2-2 0,2-4 0,6 3-195,3-1 1,3 3 0,8-1-110,6 3 1,2 0 0,4 1-64,-1 0 1,-1 3 0,-4 1 0,-2 1 23,-5-1 1,-6 3-1,-12-3 100,-7 2 0,-5-4 0,-9 1 99,-4-2 1,-1-3-1,-3-2-280,-3-3 1,7-3 0,-2-1-1108,4 0 1205,7 0 0,-1-9 0,5-3 0</inkml:trace>
  <inkml:trace contextRef="#ctx0" brushRef="#br2">2914 8725 8289,'0'-11'293,"0"1"355,0-1 0,2 5 120,1 2 1,-1 4 0,6 4-1,-1 4-513,-1 5 0,2 4 0,-3 5-375,0 3 0,-2-1 1,0 5-1,-1 3-7,-2 3 1,0 0-1,-2-3 381,-1 0 1,-3 3-255,-5 1 0,1-1 0,-1-3 0</inkml:trace>
  <inkml:trace contextRef="#ctx0" brushRef="#br2">2882 8778 8289,'12'-28'56,"2"1"106,4 0 1,6 7 0,2 6 0,1 4 144,3 2 0,4 0 0,1 5 65,0 0 0,-7 4 1,-3 5-288,-3 5 1,-6 7 0,-6-1 0,-6 4-143,-7 0 0,-5 4 0,-10 1-86,-6 1 0,-6-2 0,-3 2-21,-3-1 1,2-1 0,-5-4-195,-1 0 358,3-4 0,1 3 0,4-3 0</inkml:trace>
  <inkml:trace contextRef="#ctx0" brushRef="#br2">1361 9810 8460,'-3'11'-422,"-1"-1"445,1-4 1,4-1 0,4-6 59,5-3 0,2-3 0,6-7 0,1-4 0,1-2-120,1-1 0,-3-2 1,0-1-1,1-5 29,1-1 0,-4-6 0,-3-1 43,-5 0 0,-3-2 0,-5-4 0,-2 2 84,-5 2 0,-5 2 1,-9 6 148,-1 3 0,0 7 1,-2 6-86,-1 4 1,1 5 0,2 3 0,1 6 98,0 4 0,3 3 0,3 6-112,3 5 0,0 5 1,9 6-95,0 0 1,3 3 0,4 2 0,3 1-60,2 2 1,3 6 0,1 3-129,1-1 0,4 3 1,-4-4-274,-1 2 1,-1-7 0,-3 2 59,-1-3 0,0-2 1,-5-7-1,0-1-453,-2-3 0,-1 2 777,0-5 0,-10-5 0,-1-5 0</inkml:trace>
  <inkml:trace contextRef="#ctx0" brushRef="#br2">1351 10055 8290,'0'-7'2554,"0"0"-2327,5 0 1,5 0 0,8-1-55,2 0 1,2-1 0,2-2 0,1 2-352,-1 1 1,2-1-1,-2 3 188,0 0-10,-2 1 0,0 1 0,-1-2 0</inkml:trace>
  <inkml:trace contextRef="#ctx0" brushRef="#br2">1691 10108 8171,'-5'-15'222,"4"3"1,-2-2 1426,2 2-1382,1 1 0,3 4 0,2 1-179,1 2 1,1-4 0,5 4 26,2-2 1,-1 3 0,3 0-348,0 2 0,1 1 0,-2 0 1,-2 0-358,-2 0 1,4 0-1,-1 0-403,-1 0 992,-1 0 0,3 0 0,2 0 0</inkml:trace>
  <inkml:trace contextRef="#ctx0" brushRef="#br2">1840 9938 8275,'0'-11'-80,"0"1"0,-1-1 1,-1 0-1,-2 1 0,0-1 395,0 0 0,3 1 281,-3-1 1,3 0 0,1 1 592,0-1-923,0 1 1,1 5-1,1 5 1,2 6-8,-2 3 1,3 7 0,-1 1 0,-2 3 5,-1 2 1,3-1 0,-1 1-226,0 3 0,-2-2 0,-1 1-68,0-1 1,1-2 0,1 1-1,2-1 1,-1-1 0,-3-2-384,0-4 1,4-2 0,1-2-1,1 0-760,2-3 0,1-2 38,2-5 0,3-5 1133,0-2 0,5-3 0,-2 0 0</inkml:trace>
  <inkml:trace contextRef="#ctx0" brushRef="#br2">2212 9757 8309,'-15'-5'0,"7"4"0,-2-4 928,4 1 1,0 2-397,6-1 0,3 2 0,9-1 1,2 0-441,4-1 0,6-2 0,4 1 1,0-2-422,0 0 1,1-2-1,3 3 39,-1 0 0,-2 2 0,-2 0-1433,-1 1 1723,-1 2 0,-4 0 0,0 0 0</inkml:trace>
  <inkml:trace contextRef="#ctx0" brushRef="#br2">2574 9863 8351,'-11'-9'124,"2"2"0,2-7 286,3 2 1,3 1 0,1-1-1,1-2-97,3-4 1,3-2 0,6-1-244,1 0 0,1-2 0,-2 0 0,2-3-157,-2-2 1,-2 5 0,0-2 146,0 3 1,-1 1-39,1 4 1,0 2-53,-1 8 1,1 5 0,0 8 0,-2 6-132,-2 3 0,3 6 1,-3 5-72,2 2 1,2-1 0,-1 2-123,1 0 0,-2-6 0,0 2 115,-2-2 1,-4-7 0,4-2 189,2-2 0,-3-2 212,1-3 1,-4-12 0,3-10 60,-1-8 0,-2-4 0,-1-5 155,1 0 1,-2 0 0,3 0-178,-3 0 1,3 4 0,0 2 0,1 2-125,0 4 0,0 7 0,-2 1-82,4 4 1,-1 6 0,1-1-39,1 6 0,2 6 0,-1 7 46,-2 0-140,3 7 0,-5-1 1,2 4-245,-4 0 0,2 1 0,-1 4-62,-2-3 0,-2 2 442,-4-5 0,-2 4 0,-4-1 0</inkml:trace>
  <inkml:trace contextRef="#ctx0" brushRef="#br2">3074 9406 8378,'-6'-5'681,"1"4"-60,5-4 0,5 11 0,3 4-498,5 3 1,0 5 0,4 1 0,-2 4-1046,-2 2 1,3 1 0,-3-1 20,-4 3 901,2-2 0,-10 5 0,4-4 0</inkml:trace>
  <inkml:trace contextRef="#ctx0" brushRef="#br2">3148 9438 8378,'12'-29'-116,"1"2"170,1 1 0,5 6 0,-2 6 244,-1 2 0,5 5 0,-5 1 125,1 1 1,-2 5-1,-6 6 1,-1 4-167,-5 5 1,-2 0 0,-2 4-130,-2 4 0,-5-2 0,-6 4 9,-3-3 1,-2 3 0,0 0-10,1-1 0,4-3 0,-3-2 143,2-1-410,1-5 1,4 2-1,2-4-259,1-1 1,6-3 0,1-1-398,6-1 1,4-1 0,6-4-633,5 0 1427,0 0 0,15 4 0,-3 2 0</inkml:trace>
  <inkml:trace contextRef="#ctx0" brushRef="#br2">3531 9257 8266,'0'-11'-925,"0"5"1608,0 2 1,5 5 0,2 4-236,3 5 0,0 6 0,1 5 0,0 0-291,-1 0 1,1 5-1,-1 3-347,1 1 1,-5 2 0,-2 0-485,-3 0 0,-1 0 0,0-1-682,0-3 1356,-5-2 0,-1 0 0,-5 1 0</inkml:trace>
  <inkml:trace contextRef="#ctx0" brushRef="#br2">3585 9672 8266,'-8'0'0,"1"0"1249,5 0 0,-2 3-564,8 1 0,3 3 0,7-3-520,4-2 1,2-1 0,0-1-229,-2 0 0,1 0 63,-5 0 0,5-5 0,-3-1 0</inkml:trace>
  <inkml:trace contextRef="#ctx0" brushRef="#br2">3499 9374 8309,'-5'-14'1370,"2"0"-711,6 1 1,4 1 0,8 1-324,6 0 0,6 1 0,10-1-193,6 1 0,0-1-143,7 0 0,-5 1 0,2-1 0</inkml:trace>
  <inkml:trace contextRef="#ctx0" brushRef="#br2">1787 10736 8456,'-17'-5'8,"3"-2"1,7-7-1,4-5 1,1-4-1,4-3 563,1-1 0,2-1 1,3-5-313,-1-3 0,0 0 0,3-5 0,-3 4-407,-4 0 0,-1 5 0,-4 5 0,-1 2 83,-4 5 1,-9 8 0,-4 9-235,-3 1 338,-7 2 1,4 6 0,-3 5 73,0 6 0,2 4 0,-1 4 153,3 3 1,1 3 0,5 1-42,6 0 0,9-1 1,2 1-1,8 2-49,8 1 1,5-2 0,4 3-388,2-3 0,2-1 0,5-1-280,0 1 1,-2-4-1,-1-4 1,-4-1-610,-3-2 1,-2 0 0,-3 0 1099,-7-4 0,-4-1 0,-15-6 0,-3 1 0</inkml:trace>
  <inkml:trace contextRef="#ctx0" brushRef="#br2">1617 10927 8431,'-27'-4'225,"2"-3"0,7 1 0,5-1 281,5-2 1,8 0 0,9-2-208,8 1 1,6-5 0,13 0-122,3-2 0,3 3 0,3-4 0,3 1-510,0 0 0,-3 1 0,1 4-711,-2 1 845,-6-2 1,-2 12 0,-4-4-1</inkml:trace>
  <inkml:trace contextRef="#ctx0" brushRef="#br2">2042 10757 9658,'1'-6'761,"4"3"-560,6 1 1,1 2-1,4 0 359,-1 0 1,1 0 0,-3 0-863,1 0 1,0 5 0,-4 2-312,-3 3 1,1 0 261,-4 1 0,-1 0 108,-3-1 1,-3-3 124,-1 1 1,5-6 0,7 1-67,5-1 1,4-2 0,4 0-481,1 0 664,4 0 0,5 4 0,7 2 0</inkml:trace>
  <inkml:trace contextRef="#ctx0" brushRef="#br2">2638 10768 8344,'-6'-22'323,"1"1"0,5 1 0,0 1 0,1 3-159,3 0 1,2 3-1,4 5-285,1 1 1,0 5 0,-1-1 0,1 6-310,0 4 0,-4 2 1,-1 2-1,-2-1 170,-1 1 1,1 3 0,-1 0 518,-4-1 0,-1-6 285,-5-3 0,0-4-217,-3-4 1,4-6 0,2-8 0,3-2 227,1-1 1,0-5-1,0-3-82,0-1 1,5-6 0,2 2-185,2 3 1,3-1-1,1 5 1,2-1-105,2-1 0,1 10 0,3 3-202,0 6 1,1 6 0,-1 5-242,0 2 1,-1 4-1,-2 8-87,-4 2 0,0 7 0,-2 2-76,-2 1 1,-7-2-1,1 2 1,-4-1-202,-4-2 1,-2 2 0,-4-1 151,-1-2 0,-1-5 0,-1-4 2,-1-2 1,-1-2 0,2-3 467,-2-4 0,-4-2 0,3-1 0</inkml:trace>
  <inkml:trace contextRef="#ctx0" brushRef="#br2">2734 10821 8518,'-11'-5'207,"0"-1"1,2-1 683,2 0 1,2 4-1,5-5-638,0 0 0,0-1 0,0-2 1,0 0-186,0 1 1,1-6-1,2-1 1,1-3 79,2-2 0,-2-4 0,3-2-27,1-3 0,2-1 1,0 2-1,1 0-39,-1 2 1,5 4-1,0 0-133,2 5 1,-3 4 0,5 6 0,2 2-455,3 3 0,0 12 1,-2 6-61,-1 5 0,0 9 1,-1 3 104,-2 7 0,-3-1 0,-5 0 17,-3-1 1,-2-4 0,-5 1 121,0-3 1,0-11-1,-2-3 315,-1-6 1,-3-7 0,-3-7 275,1-7 0,4-6 0,4-7-15,0-5 1,0-2-1,0-2 1,0-1 149,0-1 0,3-4 0,2 3-156,1 2 0,1 2 0,4 4-185,-1 3 1,1 7-1,0 5 1,0 5-215,4 4 0,-4 5 0,2 6 164,-4 8 0,0 4 0,-2 3-11,3 3 0,-4-3 0,-3 4-92,-2 0 0,-1-3 0,0 2 0,0-3-464,0-1 1,-1-4 0,-1-3 552,-2-2 0,-4-1 0,2-1 0</inkml:trace>
  <inkml:trace contextRef="#ctx0" brushRef="#br2">3297 10332 8530,'-10'0'1205,"0"1"-587,3 2 1,2 7-1,5 5 1,2 0 120,1 1 0,4 3 0,6-2-734,1 4 1,4 1 0,-2 2-924,0 0 1,-6 3 0,-1-3 272,-3 5 0,-3-3 0,-4-1 0,-2-4-806,-4-3 1,-4-4 1450,-3-7 0,-7-2 0,-7-5 0</inkml:trace>
  <inkml:trace contextRef="#ctx0" brushRef="#br2">3276 10363 8433,'21'-37'0,"1"1"0,-1 9-46,0 6 0,0 1 0,2 7 330,2 3 1,-6 1 0,1 5 83,-4 2 1,1 3 0,-5 5 0,-4 4 33,-2 2 0,-4 5 1,-5 2-174,-4 4 1,-6 1-1,-3 3-5,0-1 1,-2 3 0,-2-3-37,2 1 1,-2-2 0,2 2-285,-2-1-55,4-1 1,0-4-1,6-1-603,-1-2 1,2 1 278,1-5 1,8-5-1,9-5-1736,4-3 2211,8-1 0,6-5 0,5-1 0</inkml:trace>
  <inkml:trace contextRef="#ctx0" brushRef="#br2">3670 10129 8133,'0'11'913,"0"4"0,1 4-411,2 5 1,3 2 0,4 5 0,-2-1-478,-1 4 0,0 1 1,4 0-1,-2 3-562,-2 0 0,-2 2 185,-5-4-229,0-1 0,-1-3 0,-3-1 61,-3-3 1,-2-3 519,-2-7 0,1-3 0,-1-4 0</inkml:trace>
  <inkml:trace contextRef="#ctx0" brushRef="#br2">3616 10661 8371,'-7'-10'467,"0"-1"62,5 5 0,-3 0-149,5 3 1,1 0-1,3-3-177,3 2 0,2 0 0,2 3-17,0-3 1,4 2-1,2-5 1,0-1-46,1-2 0,0 3 1,3 0-1,0-1-771,1-2 0,-1 0 200,0-1 0,-3 0 0,-2 2 1,0 1 429,-3 1 0,-6-1 0,-2-2 0</inkml:trace>
  <inkml:trace contextRef="#ctx0" brushRef="#br2">3638 10268 8476,'6'-5'-2,"0"-2"0,-4-6-106,1-1 0,6 1 0,-1 4 1,5 2 33,5-1 0,3 0 0,3 1 74,0 3 0,6-2 0,-3 0 0</inkml:trace>
  <inkml:trace contextRef="#ctx0" brushRef="#br2">4191 10332 8290,'-4'-15'0,"1"1"779,0 1 1,-1 1 1660,0 2-2139,1 4 0,3 2 0,0 8-932,0 3 0,0 7 1,0 3-1,-2 0-379,-1 1 0,0 0 0,-4 3 496,-1 0 1,-1-4 0,-2-2 519,0 1 0,1-5 0,-1 4 0,0-2-23,1 1 0,0-2 0,2 2 646,1-2 0,5-2 0,-2 2-238,3 2 1,1-1 0,1 5 0,3 1-392,3 1 0,2 6 0,2 1 0</inkml:trace>
  <inkml:trace contextRef="#ctx0" brushRef="#br2">2904 11917 8402,'-5'-47'306,"0"3"1,-2-1 0,4 6 0,1 7 435,2 6 1,0 8 0,0 4-1,0 2-250,0 2 1,2 4 0,1 2 0,3 4-1270,0 4 0,3 3 1,-1 8 776,1 6 0,2 5 0,-1 6 0</inkml:trace>
  <inkml:trace contextRef="#ctx0" brushRef="#br2">2968 12215 8443,'-6'-1'3219,"2"-3"-2965,3 3 0,2-4 0,3 5-375,3 0 0,0 1 0,2 3 0,3 4 121,0 5 0,0 8 0,-2 7 0</inkml:trace>
  <inkml:trace contextRef="#ctx0" brushRef="#br2">3031 12694 8178,'-10'0'0,"-1"-5"0,2-2 1959,2-3 0,2 3-1071,5 0 1,1 1 0,3-2-955,3 1 1,6 5-1,1-1 66,-1 6 0,3 2 0,1 6 0</inkml:trace>
  <inkml:trace contextRef="#ctx0" brushRef="#br2">2000 12662 8211,'0'-16'-57,"0"5"1,0-5 0,0 2 0,0 0-303,0 1 1,0 1 0,-2 1 0,0 1 532,-1-1 0,-2 2 0,2 0 0,-1 3 132,-2 2 0,2-1 0,-3 3-63,-1-2 0,2 0 1,0 7-1,1 3 18,3 4 1,1 9 0,1 3-235,0 5 1,0 7-1,0 4 1,0 2-144,0 4 0,0 4 1,0-2-333,0-1 1,0 0 0,0-1-33,0-1 1,-4-4 0,1-11 88,0-3 0,-3-8 391,-1-2 0,-2-8 0,-2-2 0</inkml:trace>
  <inkml:trace contextRef="#ctx0" brushRef="#br2">2095 12470 8302,'10'-5'-162,"-2"0"3,-1-1 0,-3 1 0,2 6 0,-2 3 464,-1 3 0,-3 8 0,-4 5-75,-3 4 1,-2 5 0,-2-1-179,0-1 1,0 5-1,-2-3 1,-2 3-7,2-1 1,-2-3 0,1 1 6,1-5 0,5-2 1,2-5-117,1-2 0,6-8 0,7-4 0,5-2-321,5-1 0,8 0 0,5 0 156,3 0 0,5 0 0,-2 2 0,-2 1-103,-2 4 1,-3 3 0,-10 2 330,-2 2 0,-8 2 0,-5 6 0</inkml:trace>
  <inkml:trace contextRef="#ctx0" brushRef="#br2">1234 12736 8196,'0'-26'-10,"0"4"1,0-4 0,0 0-1,1-3-235,3-1 212,-3 2 0,5-2 0,-4 2 22,2 1 1,-1-7-1,-3 3 1,0-1-1,-1 0-72,-3-1 1,2-2 0,-5 1-1,-1-2 142,-2 2 1,-4 1 0,-1 2 0,-2 3 94,-2 3 0,-1 7 0,-1 4 13,0 2 1,-1 6 0,1 3 0,0 1 150,-1 2 0,6 2 0,1 1-135,-1 4 1,6 7-1,-2 5-168,3 5 1,7 4 0,-1 8 23,1 3 1,4 6-1,1 2 1,4 0 27,3 1 0,0 2 0,2 0-197,2 2 1,2-3 0,3-3 0,-2-3-291,2 0 1,-2 0-1066,0-1 1194,-4-4 0,-1-3 0,-6-5-38,-1-2 0,-2-4 0,-4 1 329,-2-3 0,-2-4 0,-2-3 0,3-3 0,3-4 0</inkml:trace>
  <inkml:trace contextRef="#ctx0" brushRef="#br2">989 12906 8362,'0'-10'0,"0"-2"0,0-1 345,0-1 1,5-4 0,3 3-104,5-2 1,4 1 0,5-3-324,3 1 0,-1 1 0,4 0 0,0 2-1423,0 4 1504,-2 5 0,0-4 0,1 4 0</inkml:trace>
  <inkml:trace contextRef="#ctx0" brushRef="#br2">1298 12800 8362,'-17'17'121,"-1"1"1,8-2 200,4 0 1,3-1-1,3 1 1,3 0 222,4-3 1,5-3 0,9-2-299,0 0 1,4-1 0,1 3-679,1 1 1,0 1 0,3 1 0,-4 1-229,-4-1 1,1 3 0,-9 1 234,-1 0 0,-6 3 1,-4-4 146,-6 1 1,-7 2 0,-8-5-1,-3-1 277,-4-1 0,-2-6 0,-5-2 0</inkml:trace>
  <inkml:trace contextRef="#ctx0" brushRef="#br2">1574 12949 8641,'0'-11'179,"0"1"0,1-1 469,3 0 1,1-3 0,3 0-1,-1 0-25,1-2 0,2 5 0,0-4-1277,1 4 0,3 0 0,2 2 654,0 1 0,2 4 0,3 4 0</inkml:trace>
  <inkml:trace contextRef="#ctx0" brushRef="#br2">1840 13023 8524,'-9'-4'18,"0"-5"1,3-2 0,2-4 210,1 2 1,2-4-1,1-5 1,0-5-143,0-4 0,4-4 0,0-2 0,2 0 1,3-4-137,0 0 1,-2 2 0,-1 1 0,-1 3 122,-3 4-124,-1 8 0,-1 8 236,0 4 0,0 8 1,0 5-244,0 8 0,2 9 0,1 1-76,4 3 0,1 6 1,1-3-1,-2 0-216,1 0 0,2 2 0,0-4 197,1-4 1,-2-4 0,0-5 29,-2 0 1,0-2 166,3-2 0,-4-11 0,-1-12 1,-1-6 27,-1-7 0,1-1 0,-3-3 132,2-3 1,0 3-1,4-3-82,1 3 1,-2 6 0,1 4-1,3 4 120,3 4 0,-2 8 0,5 5-199,-1 4 0,-2 9 0,4 7-151,-2 2 1,0 6-1,-2 1 1,2 1-378,-2 1 1,2-2 0,-1 1 483,-1-3 0,-1 2 0,-1 1 0</inkml:trace>
  <inkml:trace contextRef="#ctx0" brushRef="#br2">2521 12406 8474,'0'-6'7,"-1"-3"1,-2 2-1,-1-1 1,-1-1 586,0 2 1,2 6-1,4 1-299,2 6 1,2 8-1,3 3 1,-1 0-350,2 1 0,0 0 0,2 3 0,-1 2-408,1 1 0,0-1 0,-1 3 0,1-1 462,0 0 0,-1-1 0,1-2 0</inkml:trace>
  <inkml:trace contextRef="#ctx0" brushRef="#br2">2712 12225 8427,'11'-14'0,"0"0"142,-1 1 1,6 1 0,0 3 0,1 2 96,-3 3 1,1 3 0,-2 3 0,-2 4-154,-3 5 0,-6 7 0,2-1-303,-3 3 1,-6 3 0,-2 1-15,-2 0 1,-2 5 0,1-4 107,-1-2 0,-1 0 1,0-2-153,2 0 0,-2-4 97,8-3 1,2-7 0,6-3 63,3-3 0,8-1 1,5-1 39,4-3 0,5 3 0,0-3 1,0 3 180,0 1 0,-3 1 0,-5 2 658,0 0 0,-1 6-365,-2-2 0,-4 2 86,-7 2-1184,-2-5 698,-5-2 0,0 1 0,0 1 0</inkml:trace>
  <inkml:trace contextRef="#ctx0" brushRef="#br1">12977 8778 8078,'-8'-7'-409,"3"0"1,-1 0 0,1 0 540,0 0 1,-2 0 0,2-4 409,-1 0 1,4 4 0,-1 0-195,1-1 1,2-2-1,0 0-168,0-1 1,0 0 0,0 1 80,0-1 1,0 4-63,0 0-214,0 5 0,0-2 1,0 8 88,0 3 0,0 6 1,0 2 31,0 2 1,0 4 0,0 5-1,0 1 0,4 1 1,-1 4-159,0 0 109,3 0 0,-4-3 0,5 0-106,1 4 0,-2-6 0,1 3 0,1-5-49,-3-4 1,5 3-89,-3-7-339,2-1 379,-3-6 1,-1-10 0,-5-7 34,0-2 0,-1-6 1,-1-3 41,-2-2 0,0-2 0,4 0 1,0-2-25,0-1 1,0-3 0,2 3 89,1 2 1,0 0-1,4 2 87,1 0 0,3 4 0,2 3 0,1 2 161,-1 1 0,3 6 0,1 1-41,-1 3 0,3 2 0,-3 3-100,0 3 0,-3 3 1,1 4-1,-2 4-30,-1 2 0,-2 2 0,0-1-103,-2 0 0,-5-3 0,2 0-66,-3 0 0,-1-1 1,0 1-1,0 0-201,0-2 0,0 3 0,0-5-52,0-1 1,-1-1-1,-2-1-139,0-1 0,-1-3 0,4 0 487,0 2 0,0-5 0,0 1 0</inkml:trace>
  <inkml:trace contextRef="#ctx0" brushRef="#br1">13370 8831 8204,'-16'-10'0,"3"-1"1356,4 0-473,5 5 0,4 3-406,0 6 0,3 5 0,2 5-378,1 1 0,0 8 1,2-1-1,-1 2-133,1-1 1,-2-4 0,1 0-91,2 1 0,-4 0 1,3 0-260,0-2 0,0-4 0,0 2 1,-1-4 382,2 0 0,5 4 0,2 2 0</inkml:trace>
  <inkml:trace contextRef="#ctx0" brushRef="#br1">12860 9821 8277,'-5'-21'46,"0"0"1,-3 4 241,1 2 1,1 10 0,-2 5-23,0 5 1,6 11 0,-1 5-1,1 6-69,2 4 1,4 2-1,1 1 1,1 2-155,2-2 0,1 3 0,3 0 0,1 0-167,1 4 1,0-5 0,-2 0 0,1-3-37,1-1 0,-3-2 0,-5-2-197,-1-7 1,-2-1 107,-3-6 1,-1-4 214,-2-7 1,1-4-1,-2-5-58,-1-5 0,4-7 0,-3-3 0,3-3-5,1-4 1,0 1 0,0-4 10,0 0 0,5 5 0,2-5 76,2 4 1,-2-2 0,0 4 0,2 3 195,0 3 1,2 4 0,-1 5 186,1 3 1,0-1 0,-2 5-65,-2 5 1,3 4-1,-4 7 1,1 2-52,0 2 0,-1 0 0,2 5-168,-1-1 1,-1 4-1,2-1-127,-1 0 0,-1-1 0,3-2 0,-4 0-320,0 0 1,0 1-1,-3-2-26,2-2 0,1 0 1,-3-2-205,1 0 0,1-3 587,-4 2 0,5 1 0,1 1 0</inkml:trace>
  <inkml:trace contextRef="#ctx0" brushRef="#br1">13306 10097 8180,'0'-21'98,"-3"1"0,-1 2 225,2 4 0,5 2-1,4 2 1,4 0-58,3 3 0,3-1 1,3 4-1,-1 3-292,-1 3 0,-1 6 1,3 6-246,-2 3 0,-3 7 0,-4 2 226,0 1 0,-5 2 0,-3 1 0,-2 0 79,-1-2 0,0-4 0,0 1 214,0-3 0,-3-2 0,-2-2-136,-1-4 1,5-7 0,1-3-1608,6-3 1496,8-6 0,3 0 0,4-6 0</inkml:trace>
  <inkml:trace contextRef="#ctx0" brushRef="#br1">13040 10938 8006,'-10'-15'131,"0"-1"1,2-3-1,2 3 1,1-1 337,3 1 0,1 3 1,1-1-1,1 3 6,3 4 0,1 2 0,6 5 0,1 1-312,2 3 0,-1 6 0,5 9 0,1 5-189,1 4 0,0 8 1,-1 3-164,-1 2 175,-5 2 1,4 4 0,-5 2-275,-2-1 0,-7 0 0,1-3 0,-3 0-80,-1-3 0,-5-7 1,-3-10 386,-5-7 1,1-6-1,-2-7 41,2-5 0,1-5 0,2-11 0,2-5-74,3-6 1,3-5 0,1-2-63,0-2 1,1 1-1,3 3-143,3 0 0,4 0 0,2 1 0,2 3 147,1 3 0,1 4 0,2 4 305,-1 6 1,-4 7 0,1 8 26,-3 7 0,1 6 0,-7 7 0,0 5 142,-3 2 1,2-1-90,-1-1 1,-1 1 0,-3-2 0,0 0-91,0 0 1,0-4-1,0 0-634,0-5 0,1-1 1,2-3 61,0-2 1,6-3-1,-2-3 1,2-3 348,2-3 0,4 4 0,2 1 0</inkml:trace>
  <inkml:trace contextRef="#ctx0" brushRef="#br1">13593 11257 8003,'-10'-10'402,"0"-1"0,3 0 744,4 1-1006,2-1 0,5 0 0,3 2 0,4 1 14,3 1 1,3 3 0,4-2-71,0 1 1,1 2 0,-1 2 0,0-2-388,0 0 1,1 0 0,-2 7 125,-3 3 0,-1 6 1,-7 4-7,-2 3 0,-2-1 0,-7 7 0,-4 0 110,-5 2 0,-5-2 0,0 0 87,0 0 1,2-2-1,-3 3-63,2-1 1,0-5-1,5-4 1,-1-2-446,1-2-151,4-6 518,1-2 1,10-5-42,2 0 724,-3 0 0,-4 5 0,-8 2 175,-5 2 0,-2 2 0,-4-1 0,1 1-601,-1 0 1,4-1-1,1 1-130,2 0 0,1-5 0,1-2 0</inkml:trace>
  <inkml:trace contextRef="#ctx0" brushRef="#br1">13423 9289 8152,'-10'5'-46,"3"-4"1,-1 2 0,0-2 536,-1-1-220,-2 0 0,6 0 0,4-1-63,4-2 1,5 0-1,0-4 1,4-1-80,2-1 0,1-2 0,0 0 0,2-1-51,3-2 0,5 1 1,1-5-1,3 0 23,4-3 1,3-5 0,10-3-16,-19 12 0,0 0 0,0-4 0,2 0 0,7-2 0,0-1-136,2 0 1,0-1 0,1 1 0,1-1 0,3-2 0,1-1 0,-1 1 0,1-1 99,0-1 0,1 1 0,-1 0 0,0 1 0,-1 1 0,1 1-191,0 0 1,0 0 0,0 2 0,1 0 0,1-1 0,1 0 146,0 0 0,0 0 1,-1 3-1,0 0 1,-3 1-1,-1 1 1,0-1-1,1-1 30,0 1 0,-1-1 0,0 0 0,-1 1-65,-2 0 1,0 1 0,-4 2 0,-2 1 0,-4 1 0,-1 1 0,25-14 10,-3 1 1,-1-3 0,-5 5-1,-4 3 53,-2 3 0,-6 0 1,-5 5 24,-1 1 1,-2 1 0,-5 2-84,-1 3 1,-5-2-32,1 2 1,-2 2-1,-3 0 189,-2 1 1,-1 2-1,-4-2-177,2-1 0,-2 4 0,-5-3 0,-4 2 144,-3-2 1,-5 3 0,-4-2-471,-5 1 1,-3 2-1,-5 0 192,0 0 0,-1 0 0,-1 0 0,-2 0 171,2 0 0,1 0 41,1 0 0,1 0 0,3 0 1,3 0 370,3 0 1,5 0 0,5-1-162,8-2 0,11 2 0,14-3 0,9 3-207,7 1 1,7 0-1,9 0-253,1 0 0,3 0 0,4 0 164,-30 0 1,0 0-1,1 0 1,-1 0 0,28 1-1,-7 1 124,-8 2 0,-11-1 218,-8-3 0,-15 4 0,-11 1 359,-14 1 0,-11-3 0,-10 3 0,-1 0-179,-1 0 1,-4 5 0,5 3-557,-1-1 0,1 3 0,8 2-556,4 2 0,6 1 640,12 1 0,7 4 0,6 1 0</inkml:trace>
  <inkml:trace contextRef="#ctx0" brushRef="#br1">16784 7086 8368,'11'-16'-69,"-4"0"1,0 6 0,2-1 0,0-1 0,2-1 437,-1-1 0,-3 1 1,-1 5-1,-1 1 534,-3-2 1,-2 1-498,-3 1 1,-8 5 0,-8 8-310,-4 4 1,-5 9 0,-5 2 0,-1 7-6,-1 2 0,-2 3 0,3 2-139,-2 0 1,2 2 0,7-3 155,6 2 0,4-4 0,8-5 0,4-1 16,8-3 0,10-5 1,15-5-1,5-5-149,3-4 1,7-3 0,3-1-241,-1 0 1,-1-8-1,-2-3 1,1-1-371,-1 1 1,-5-4 0,-5 1 40,-6 1 0,-4-2 0,-2 1-1407,-2 1 2000,-3-4 0,-4 1 0,0-6 0</inkml:trace>
  <inkml:trace contextRef="#ctx0" brushRef="#br1">17178 6778 8368,'11'-26'399,"3"7"1,1-1 239,2 3 0,-8 8 1,2 5-120,-2 3 1,0 2-1,-1 4 1,-2 4-191,-2 4 0,0 6 1,-4 0-1,0 4-382,0 1 0,0 6 1,0-2-1,0 3-398,0 1 0,4 2 0,-1-1 0,-1-2-1265,0 0 1448,-2-5 1,3 1 0,2-4-614,1-2 0,-3 1-832,4-7 1712,1-1 0,2-4 0,1 1 0</inkml:trace>
  <inkml:trace contextRef="#ctx0" brushRef="#br1">17423 7097 8368,'0'-17'0,"0"2"0,0 4 183,0 1 0,0 3 1045,0 0-939,4 4 0,-2 0 0,1 6 0,-2 4-349,-1 3 0,-4 4 1,-2 0-25,0-1 0,-4 2 0,4 1 40,0 0 1,-3-3-1,3 2 1,-1-4-104,0 0 1,5 0-113,-2-1 0,-1 1-27,2 0 0,0-5 0,7-3 198,3-2 0,2-2 1,2-1-1,0-3 113,-1-1 1,1-2-1,0-5 154,-1-1 1,1-1-1,0 6 1,-2 1 39,-2 1 1,3-1 0,-3-1 131,2 2 0,-2 1 0,0 4-218,2-2 1,-4 1 0,3 4 0,-1 2-100,-1 4 0,-1 3 0,-2 0-93,0 1 1,1 0-1,-4-1-543,0 1 1,0 0 0,0-1-1,0 1-283,0 0 0,-4-4 885,1 0 0,-5 0 0,2 4 0</inkml:trace>
  <inkml:trace contextRef="#ctx0" brushRef="#br1">14668 7331 8524,'-20'-32'133,"3"1"0,5 3 1,5 4-1,2 5 1,3 5 880,1 2 1,1 2-583,0-1 0,5 5 1,2 3-1,2 3 1,3 4-144,2 7 1,-1 2-1,4 7 1,-2 4-639,-2 2 1,2 3 0,0 6-162,-2 0 1,-2 4 0,0-2 0,-1 1-401,-3 2 1,-3-4-1,-4 1-566,0 0 1476,-4-4 0,-12 8 0,-6-3 0</inkml:trace>
  <inkml:trace contextRef="#ctx0" brushRef="#br1">14455 7608 8524,'-12'-22'157,"-1"5"0,10 0 296,0 2 0,12 2 0,5 4 1,6 2-191,5-1 1,7 0 0,7 0 0,4 0-314,7 0 0,1-1 0,-21 4 0,0 0-583,1 2 0,-1-1 0,27-4 0,-5 4 633,-8 2 0,-6-4 0,-6 0 0</inkml:trace>
  <inkml:trace contextRef="#ctx0" brushRef="#br1">15008 7416 8524,'-27'0'0,"2"0"764,3 0 1,2 0 0,3 1-308,6 3 1,7 5 0,8 7 0,7-1-522,6 0 0,5 4 0,6-2-291,8-1 0,4 0 0,3-6 1,-1 0-172,1-3 1,-2-2-1,-1-5 346,-1 0 1,-10-5 0,-5-3 0,-8-6 386,-8-8 0,-9-4 0,-10-6 540,-5 0 0,-6 2 0,-2 0-227,-5 2 1,-2-1-1,0-1 1,0 2-990,2 7 0,5 5 0,6 6-1103,4 3 1572,7 2 0,7 5 0,6 0 0</inkml:trace>
  <inkml:trace contextRef="#ctx0" brushRef="#br1">15444 7374 8498,'-6'-5'138,"2"-1"124,4 0 0,1 1 319,2 5 0,3 0 0,5 0-376,-1 0 1,-2-1 0,-3-2 449,0-5 1,-1-2-374,-4-4 0,-1 2 0,-3-4-45,-3 1 1,-3 3-1,0-2 1,0 2-153,3 2 1,-2 0-643,2 3 0,3 2-1,4 5 1,6 9-1,8 2 1,4 4-4,2 0 0,1 4 0,1-3 152,-1 1 1,0 2 0,-1-5 0,-2-2 379,-4-4 0,-2 0 0,-1-4 433,-1-2 0,-4-3 0,-2-5 0,-3-6 510,-1-3 1,0-3 0,0-2-352,0 3 1,1-2 0,3 4 645,3 2-1314,2 6 0,3 3 0,2 4-784,4 0 1,2 6 0,2 4 888,3 7 0,3 3 0,3 1 0</inkml:trace>
  <inkml:trace contextRef="#ctx0" brushRef="#br1">17763 7012 8435,'-5'-21'-84,"3"3"0,-4 1 0,0 3 34,0 5 0,3 2 1,-4 4-1,-2 0 469,0 0 1,-5 7 0,-2 3 0,0 4-112,-3 3 1,0 3 0,0 7-234,1 1 0,5 0 1,-1-4-1,3-1-55,4-2 0,-1 2 0,5-4-55,0 1 0,3-3 0,4-5-79,3-2 1,2-5-1,3 2 1,1-3 59,1-1 1,4-6-1,-3-4 7,2-3 1,-3-4-1,3 1 141,-2 0 1,-1 1 0,-2-1 0,1 1 134,1 2 1,0 1 0,-3 1-144,0 0 0,0 6 0,2 1-363,2 3 0,-1 1 1,-4 2-1,1 4 277,0 5 0,4 11 0,2 1 0</inkml:trace>
  <inkml:trace contextRef="#ctx0" brushRef="#br1">18040 6842 8351,'4'-17'131,"1"-2"1,4 5 381,2 1 1,-3 6 0,8 3 0,-1 3-2,3 1 1,1 1 0,0 2 0,-2 3-294,2 3 0,1-1 0,0 8 0,-2-1-287,-4 3 1,-2-2-1,-2 2-177,-3 1 0,-3 1 0,-6 1-11,-5 1 1,-2-1 0,-13 0 0,-4 0-75,-3 1 1,-4-1-1,-2-1-155,0-2 1,-1 1 0,5-5-681,-1-1 1165,9-1 0,-2-2 0,9 1 0</inkml:trace>
  <inkml:trace contextRef="#ctx0" brushRef="#br1">18518 6788 8424,'-15'-16'370,"7"-3"1,-3 6 207,1 3 1,1 5 0,-2 5-137,1 0 0,-1 4 1,2 5-1,0 2-896,2 4 0,5 3 1,-2 0 4,3 2 0,1 2 0,0-1 0,1 0 109,3 0 1,1-3 0,3-1 271,-1-2 1,0 3 0,4-3 342,-1 2 1,-3-4 0,1 1 0,-1-2 488,-1-2 0,-2 5 1,-4 0-357,0 1 0,0-3 1,-1 2-502,-2-4 0,-7 4 0,-4-1 0,1-1 93,1-1 0,-3-2 0,-2 1 0</inkml:trace>
  <inkml:trace contextRef="#ctx0" brushRef="#br1">18646 7118 8448,'-16'-6'2567,"5"-2"-1798,-4 4 0,8 6 0,4 5 1,2 2-670,1 2 1,0-1-1,0 1-798,0 0 1,4-1 697,3 1 0,8 0 0,1-1 0</inkml:trace>
  <inkml:trace contextRef="#ctx0" brushRef="#br1">18656 6788 8517,'-5'-20'350,"1"3"-81,3 2 1,10 5 0,5 3 0,7 3-270,3 3 0,4 6 0,3 1 0</inkml:trace>
  <inkml:trace contextRef="#ctx0" brushRef="#br1">19135 6820 8501,'-5'-32'0,"4"0"0,-2 1 797,1-1 1,2 0 0,2-1 0,0-4-86,2-6 1,7-4 0,0-6 0,1 0-384,0-1 1,-2 7-1,0 3 1,-3 8-109,-4 6-253,-1 7 1,-4 17-1,-1 3-319,-4 6 1,1 9-1,-1 9 1,-2 7-7,0 6 1,0 9 0,1 7 297,5 2 0,2 2 1,1 2 190,0 0 0,0-24 0,0 0 0,0-1 0,0 0 0,0-1 0,0 1-113,0 0 1,0 1-1,0-1 1,0 0-1,0 2 1,0 0-459,0 0 1,0 1 0,-1 26-1,-2-1-126,0-7 1,-4-9-1,2-9 1,-1-5-593,-2-8 0,2-9 1157,-1-9 0,1-2 0,-1-1 0</inkml:trace>
  <inkml:trace contextRef="#ctx0" brushRef="#br1">19348 7076 8501,'5'-16'-378,"2"4"0,6-2 811,1 2 0,4 2 0,-3 0 0,1 3-7,3 4 1,-2 3 0,-1 4-1,-1 7-117,-6 6 1,1 4 0,-7 4-195,-1 3 0,-2 3 1,-3 1-1,-5-1-202,-5-3 1,0 3 0,-4-4-106,2 0 0,-3-2 1,3-7-248,-2-4 1,4 0-1,-1-3 439,2-6 0,-3-2 0,-2-3 0</inkml:trace>
  <inkml:trace contextRef="#ctx0" brushRef="#br1">19486 6905 8476,'5'-16'0,"3"2"-217,5 2 0,0 6 217,5 2 0,0 13 0,3 2 0</inkml:trace>
  <inkml:trace contextRef="#ctx0" brushRef="#br1">19603 7182 8557,'-16'-32'1094,"5"1"0,7 3 27,3 3 0,11 4 0,4 3 1,5 4-209,2 2 1,0 6 0,2 3 0,0 2-1414,2 1 1,4 0 0,-3 1-591,1 2 0,-4 3 0,1 5 214,-5-1 0,-4 0 0,-4-2-1397,0-1 2516,-6-4 1,0-3 0,-5-7 197,0-3 0,6-1 0,4 1 136,3-1 1,7 5 0,1 3-228,6 2 0,0 1 1,2 2-444,0 5 0,-3 5 0,0 9 0,-2 0-443,-3 1 1,-6 0-1,-9 1-114,-1-2 1,-7 3-1,-9-8 442,-5 1 1,-9-7-1,-4-6 1,-1-3 331,-2-1 0,1-5 0,3-3 91,3-5 1,7-5 0,5-7 237,5-3 0,3-3 1,7-1 210,6 0 1,9-3 0,16-2 0,10 1-512,-18 17 1,2 1-1,0 1 1,0 1 0,3 3-1,1 1-466,-1 2 1,1 2 0,27-3-1,-3 3 313,-4 5 0,-13 11 0,-7 4 0</inkml:trace>
  <inkml:trace contextRef="#ctx0" brushRef="#br1">19975 7586 9586,'3'-6'309,"4"3"-639,7 2 1,7 0 0,6-2 0,5 0 471,1 0 1,5 2 0,0 1-143,0 0 0,3-5 0,-3-1 0</inkml:trace>
  <inkml:trace contextRef="#ctx0" brushRef="#br1">20284 7586 8546,'-21'5'0,"-1"2"0,1 3 650,0 0 1,1 4 0,2 2 0,5-1 45,5 1 1,4 1-1,9-2 1,7-2-389,8-2 1,7-1-1,8-3-362,4-4 1,4-1 0,3-4-537,4-1 590,-3-3 0,0-5 0,-4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15572 3990 8576,'-11'-11'-30,"4"1"1,0 0 0,0 2 0,0 1 0,0-1 133,-2-2 1,4 0 0,-3 0 0,1 2 0,0 1 83,0-2 1,4 1 0,-3 0 0,0 2 0,1 0 465,0 0-474,2 4-144,3-3 1,5 5 0,2 0 7,2 0 1,5 0-1,2 0 1,-1 0-20,0 0 0,5 0 1,1 0-1,3 0 45,4 0 1,0 4 0,5-1 0,2 0 18,4-2 0,9-1 0,5 0 0,7 0-40,-27 0 1,0 0 0,3 0 0,1 0 0,3 0 0,1 0-190,3 0 0,1 0 1,1-2-1,1 0 1,1 0-1,0 1 145,0-1 0,0 1 0,-1 0 0,1 0 1,1 0-1,-1 0 0,1-1 0,-1 0-11,0 1 0,0 0 0,-1 0 0,-1 0 1,-3 1-1,0 0-39,2 0 1,-1 0-1,0 2 1,0 0 0,1 0-1,1 0 36,-1-1 1,-1 0 0,1 0-1,-1 0 1,-2 0 0,0 1-4,-1-1 1,-1 1-1,-1 1 1,-1-1-1,-2-1 1,0 0-1,0 1 1,-1 0-40,-2-1 0,-1 0 1,29 0-1,-9-1 91,-3 0 1,1 0 0,-8 0-42,-4 0 0,-5 4 0,-3-1 0,-3 0-89,-1-2 0,-6-1-53,-6 0 0,-2 0-832,-1 0 524,-5 0 1,-4 5 0,-8 2 450,-5 2 0,-11 7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
  </inkml:definitions>
  <inkml:trace contextRef="#ctx0" brushRef="#br0">11775 5873 11037,'-11'0'-168,"4"0"0,0-1 1,-1-1-1,-2-2 1,-1 2 243,1 1 1,-2 2 0,-1 1 0,-1 3 0,0 2 74,-2 5 1,3 0 0,-4 5 0,-2 4-155,-1 2 1,-2 3-1,2 4 1,1-2 0,3 2-34,0 0 0,-1 2 1,2 0-1,2 0 29,2 0 1,0 1-1,0 3-30,1 3 0,-1 7 0,0 3 1,1 5-5,-1 2 1,4 0-1,4-26 1,0 1 40,1 2 1,-1-1-1,1 0 1,1 0-1,1 2 1,0 1 0,0-1-1,0 0-53,0 2 1,0-1 0,0 3 0,1 0-1,0 1 1,0 0-11,1 0 1,0 0 0,1 3 0,1 0 0,-2-5 0,1 0 28,0 1 1,0 0 0,0 1-1,1-1 1,1 0 0,0 1-1,1 0 1,0 0 42,1-1 1,0 1 0,0-1-1,-1-1 1,3 1 0,-1-1 29,0 0 1,-1 0 0,3 0 0,-1 0 0,0-2 0,-1 1 24,0-2 0,0-1 0,2-3 0,0 0 0,9 27 0,4-3 57,2 0 1,3-6 0,-2-2 0,2-2 15,5-2 0,2-3 0,5-1-4,0-1 1,7-3-1,-3-5-68,3-5 1,7-2 0,-26-13 0,1-1 0,29 7-6,0-4 1,0-5 0,-2-2 18,0-3 0,1-7 1,-4-6-4,1-8 0,-1-6 1,-27 10-1,1-1 0,-1 0 1,0-1 39,-1-2 1,0 1-1,-1-1 1,-1 1-1,19-23 1,-20 21-1,-1-1-25,0 0 0,0 0 0,1-3 0,-1-1 0,0 1 0,1-1-106,-1 1 1,0-1-1,-1-1 1,-2-1 0,0-2-1,-1-1-51,0 0 1,-1 0-1,0-3 1,-1-1-1,0 0 1,-1-1-1,-2 0 1,0-1-95,0 0 1,-1 0 0,-1-2 0,0-1 0,0 0 0,-1 0-17,0-2 0,0 0 0,-3 3 0,-1 0 0,1-2 1,-1-1-1,-2 2 0,-1-1 15,-1-1 0,-1-1 1,0-2-1,-1-1 1,-1-4-1,-1 0-53,-2-1 1,-1-1 0,-1 0 0,-2-1 0,-2 0 0,-2-1 0,0-1 0,0 1-111,0-1 1,-1 0-1,-1-1 1,-2 0-1,-1 2 1,-1 2 82,1 3 0,-1 0 1,-1 3-1,-1 2 1,-1 5-1,-2 2 105,0 2 1,-1 2 0,-2 3 0,-2 2 0,2 4 0,-1 2 0,1 2 0,0 1 268,2 2 0,0 0 0,-21-15 0,-3 0 0,2 0 271,2 0 0,2 4 0,4 2-36,4 3 1,-2 4 0,1 10-127,-2 2 1,2 7 0,-3 9-1,-1 8-254,-1 8 1,-2 9 11,1 5 0,19-17 0,0 1 0,-1 1 0,2 0 0,-1 2 0,1 0 0,0 2 0,0 0 0</inkml:trace>
  <inkml:trace contextRef="#ctx0" brushRef="#br0">12721 6831 25574,'-6'0'-1183,"-2"-1"1,3-2-403,-1 0 0,4-2-1395,-1 2 1907,1 1 705,2-2 0,0 4 0,0 0 0</inkml:trace>
  <inkml:trace contextRef="#ctx0" brushRef="#br0">4074 10034 8526,'0'-28'48,"1"-2"1,3 0 0,3-3-1,2-1 1,3 1 255,2 0 1,-1 7 0,4-5 0,-2 4 0,-2 5 0,-1 6-206,-2 5 0,1 8 1,-1 0-1,-3 6-227,-4 4 1,-2 7-1,-1 5 1,0 4-100,0 6 1,-4 6 0,-2 5 0,-1 4 93,0 2 1,-1 5 0,-2-1 0,-1 1 64,1-2 1,2 3 0,1-2 90,-1 2 0,0 1 1,0-1-3,0-2 0,6 1 0,-3-5 48,1-1 1,2-6 0,-1-5 0,2-4 74,1-6 1,0-1-1,1-3 1,1-2 0,2-4 1,4-2-1,0-2-122,5 1 1,0 2 0,5-1-36,1-3 0,1 0 0,3 1 1,0 2-98,2 2 1,5-1 0,-2 4 106,3-2 1,2 4 0,2-1 50,4 2 1,3 1-1,1 0 1,3 0 19,4-4 0,8 0 0,-27-11 0,1 1-28,0 0 0,2 0 1,2-1-1,0-1 0,0-2 1,0 1-1,2-1 1,1 1-174,1-1 0,1 0 0,4 1 0,1 0 0,1-2 1,0 0 79,-1-1 0,1 0 0,0 1 0,1 1 1,1-1-1,1 0 0,2 1 0,0 0 20,2 1 0,1 1 1,-3-3-1,0 0 1,1 0-1,0 0-89,-1-1 1,1-1 0,1 0 0,1 0 0,1 0 0,0 0 0,1 0-1,0 0 132,0 0 0,0 0 1,1 0-1,-1 0 0,-2 0 1,0 0 41,1 0 1,1 0 0,2 0-1,0-1 1,1 0 0,0-1-1,0 1 1,-1-1 1,-1 1 0,-1 0 0,0 0 1,2 0-1,1 1 0,0-1-172,0-1 0,-1 1 1,2 0-1,-1-1 0,-2-1 1,0 0 154,-4 1 1,1 0 0,-1-2 0,-1-1 0,-1 2 0,-1-1 0,2-1 0,0 0-10,3-2 0,-2-1 1,-4 3-1,-2-1 0,1-2 1,-1 0-14,-1 1 0,-2-1 0,0 0 0,0-1 0,2-1 1,0-1-93,-1 1 0,0-1 0,-2-1 0,-1-1 1,2 0-1,-1 0 0,-1-1 0,0 0 64,0-3 1,-1 0-1,0 0 1,-1-1-1,-1-2 1,-2-1-4,-2 0 0,-1-1 0,-4 2 1,-1-1-1,-1-4 0,-2-1 1,-1-1-1,-1-1 25,-1-1 0,-2-1 0,-2-1 0,-2-2 0,-2 1 0,-2-2 8,-2 1 1,-1-1 0,-2 0 0,-2 1 0,-1 1-1,-2 1 196,0 0 0,-1 2 1,2-20-1,-5 10 0,0 6-156,0 5 1,0 5 0,0 5 241,0-1 1,3 3 0,1-2-487,-2-1 0,4-2 1,1-1-1,3-1 90,0 3 1,0 6 0,-2 1 95,-1 5 0,-5-2 0,3 4 0</inkml:trace>
  <inkml:trace contextRef="#ctx0" brushRef="#br0">14083 11130 8193,'0'-28'-152,"0"-2"1,0-4-1,1 4 1,2 4 691,5 3 0,1 3 1,2 1-261,-1 2 0,0 4 1,-2-2 12,-1 4-149,-5 5 0,-2 1-138,-7 5 1,-6 6 0,-2 3-48,-2 4 0,-1 11 0,-6 0 0,-1 3-33,1 1 1,-3 4 0,0 5 35,0 1 1,-3-3 0,6 3-85,0-2 0,6 0 0,4-5 0,3-2 88,4 0 1,4-6 0,7 1 26,7-5 1,6-4 0,7-4 65,5-1 1,3-4 0,3-2 0,5-3-23,5-1 1,6-1-1,-21-1 1,0 0-52,4-1 0,0-1 0,2 0 0,1-1 0,2 0 0,0 0-61,2 2 1,0-1-1,1 0 1,2 0 0,1 2-1,0 0 1,1 1-1,0 0 53,-1 0 1,0 1 0,1 0 0,0 0 0,0 0 0,0 0-155,1 0 1,1 0-1,3 1 1,0 1-1,1 1 1,0-1 176,0 1 0,0 0 0,-1-2 0,0 0 1,2 1-1,0 0 43,3-1 0,-1-1 0,4 0 0,1 0 0,0 0 0,0 0 0,0 0 0,1 0 0,-21 0 0,1 0 1,0 0-1,1 0 1,0 1-1,1-1 1,2 1-1,0 0 1,1 0-204,1 0 0,0 0 1,0 0-1,-1 2 1,1 0-1,-1 0 1,2-1-1,-1 0 1,1 1 142,0 0 1,-1 0 0,1 0 0,0 0 0,1-1 0,0 0 0,1 0-1,2 0 1,-1 0 0,1 0 0,0-1 0,0 1-12,0-1 1,-1-1 0,1 1-1,0 1 1,1-1 0,-1 1-1,-2-1 1,-1 0 0,1 0 21,1 0 1,1 0-1,0 0 1,1-1-1,0 0 1,0 0-1,1-1 1,-1 1-1,0-2 1,0 1-1,-1-1 1,0 1 52,-1-1 1,-1 0-1,0 0 1,1 1 0,0 0-1,0 0 1,1 0 0,0-1-1,0 1-6,1-1 0,-1 0 0,1 1 0,0 0 0,-1 1 0,0 0 0,0-1 0,-1-1 0,0 1 5,-1 1 0,0-1 1,-1 1-1,0 0 1,-1 0-1,0 0 0,1 0 1,0 0-1,0 0-24,-1 0 1,1 0-1,-1 0 1,1 1 0,-1 0-1,1 1 1,-1-1-1,0 0 1,0 0 0,-2 0-1,-1 0 1,0 0-25,-1-1 1,0 0-1,0 1 1,0-1 0,0 0-1,0 0 1,0 0 0,-1-1-1,0 1-152,1-1 1,0-1 0,-2 1 0,16-2 0,-2 0 0,1-2 0,-1-1 168,-2 1 1,0 0 0,-2-1 0,0 0 0,0 0 0,0-1 0,-2 0 0,0-1-6,-1 0 0,-1-1 0,-1-1 0,-2-1 1,-3-2-1,-1 0 3,0-1 0,0 1 1,-4-2-1,-1 0 0,-1-1 1,-1-2-1,-5 0 1,-2-1 73,-1 1 1,-2-2-1,-2-1 1,-1-1-1,-2-3 1,-1-1-43,1-2 0,-1 0 0,-2 1 1,-1-1-1,-3-2 0,-1 0 79,-1 1 1,-1 1 0,7-29 0,-6 4 0,0 2 660,-3 5 1,-1 4 0,-4 12-847,2 1 0,-1 0 0,-3 4-26,0 1 0,0 6 1,-1 5-462,-3 5 547,-1 3 0,-11 1 0,0-2 0</inkml:trace>
  <inkml:trace contextRef="#ctx0" brushRef="#br0">12455 7682 8247,'-10'-7'-866,"-1"0"0,4 1 643,0-1-35,5 2 0,-2 5 319,8 0 0,1 0-39,6 0 1,-4 0-23,0 0 0,0 5 0,4 1 0</inkml:trace>
  <inkml:trace contextRef="#ctx0" brushRef="#br1">12519 7044 8220,'11'-5'-251,"-4"4"1,0-4 0,1 2 0,2-2 0,0 0-101,1 0 0,-4-2 0,0 4 664,1 0-239,-3-3 1,-5 5 0,-7-1-1,-2 3 1,-2 3-29,0-2 0,1 3 0,-1-2 1,0 0-44,1-2 0,-1-1 0,2 1 0,0 1-47,2 2 100,0-1 1,-3-3 238,-1 0 1,4 2 116,0 1 97,4-2-350,-1 4 1,8-6-1,4-1-135,1-2 1,3-1-1,1 3 1,1-3 0,0 0-32,2 1 0,-1-1 1,4 3-12,-1-2 0,-5-1 0,2 3 0,-1-2 8,0 2 0,0 0-77,-3-2-58,0 3 1,-7-3 59,-4 8 0,-8-2 1,-6 4 13,1-1 0,-4 2 0,1-2 0,-1 1-33,3 2 0,-1-2 0,1 0 0,1 0 49,1 0 1,1-4 177,1 2-110,-1 1 0,10-5 0,4 2 9,6-5 1,5-5 0,1 1 158,2-3-175,0 5 1,3-5-1,-1 3 65,-1-2 0,-5 1 1,1 3-1,-2 0 4,-1 2 1,-1 2-79,1 1 1,-6 0 14,-5 0 0,-5 0 0,-6 1 1,1 2-13,-1 0 0,-3 4 0,-1-3 0,-1-2 47,1 0 1,1 1-1,3 1 79,0-2 1,1-1-139,-1-1 1,5-1-102,3-3 1,1 2-6,2-5 1,2 3 90,1-3 1,3 5-1,4-3-51,-3 1 1,-1 2-119,-3-1 262,3 2 269,0 1-324,-1 0 1,-7 0 129,-1 0 1,1 0-1,-6 0 337,0 0 0,-1 0-540,-2 0 1,0 3 52,1 1 1,-1-1-177,1-3 90,-1 0 72,5 0 0,2 0 0,8 0 0,4-1-18,5-2 0,-1 0 0,3-3 25,1 2 0,0-1 0,4 2 1,-1-1-10,-1-2 0,-5 2 0,2-2 23,1 2 1,-4 0 0,1 3 582,-5-3-492,-3 3 1,-7-4 0,-1 5-1,-5 2-49,-5 1 1,-4 2-1,-4 3-44,0-1 0,-4 0 0,0 3 0,1-2 26,2-1 0,-3-1 1,0 2 78,2-1 1,4-4 0,2 0 0,2-1 18,2-2 0,1 0 26,1 0-350,5 0 1,5-2 0,6 0 0,1-2-72,2 2 1,3 1 0,2 1 127,1 0 1,0 0 0,-2 0 86,2 0 1,-2 0-1,3 0 30,1 0 1,-3-1-1,4-2 1,1 0 81,-1 0 1,-2 1 0,-4 0 90,-1-2 0,3-1 1,-1 3 25,-2-1 0,-6-5 1,2 4-49,-1-2 1,-7 3 0,-8 0 0,-5 2-116,-5 1 0,1 1 0,-7 2-102,0 5 0,3 1 1,-3 2-1,1-1-26,1 1 1,-1 0-1,5-1 81,2 1 1,3-4-1,4-1 1,2 0-10,1 0 0,5-4 47,6 2 1,5-4 0,6-4 34,3-3 1,4-3 0,0 0 0,0-2 48,0-2 1,1 2 0,-1-2 84,0 2 0,0-2 1,0 0 91,-4 1-120,3 1 1,-8 1 0,2 0 160,-2 1 0,-5 4 0,-1 1 256,-1 0 0,-3 4-400,-5-2 1,-4 2-144,-8 1 0,4 1 1,-5 1-1,1 3-362,-3 1 1,-2 1-1,-1 3 101,0 1 0,-1-4 0,1 0 111,0 2 1,4-5-1,2 1 1,1-1 474,-1-1-356,6 1 0,5-9 0,9-2-40,6-3 0,8-4 0,8 0 0,2 0-112,5-2 1,1 3 0,-1-3 0,2 1 144,-2 2 0,0 1 0,-1 2 143,-1 3 0,-7-1 0,-11 4 19,-2 2 1,-7 2-1,-6 4 70,-9 3 1,-9 3 0,-7 3-124,-1 1 1,-5 1 0,-3-5-72,0 1 1,6 0-1,1-1 1,-2 1-29,-1-1 1,4 0-1,3-3 10,6-3 0,-1-3-3,4-1 1,6-1-1,7-3-220,4-3 0,9-4 0,6-2-87,3-1 1,3 0 0,1 3-40,0 1 308,1-1 0,0 0 0,0 2 59,-2 2 0,0-1 0,-3 3 0,-2 0 662,-4 0-317,-2 2 0,-12 8 0,-7 2-70,-9 2 1,-5 2 0,-4 1-1,-3 1-214,-3 1 1,3 0-1,-1-3-207,0-1 1,2 1 0,-1-1 52,2 1 1,2-1 0,4-3 0,2-4-542,4-2 527,2-1 1,6-4 0,4-3-1,5-3-36,8-1 0,1 0 0,5-2 30,2-2 1,1 1 0,2 2 0,-1-1 74,0-1 0,0 0 0,1 5 159,-1 2 1,-1-2 0,-2 5 186,-4-2 1,-2 3-1,-2 0-36,1 2 1,-6 5-1,-5 2-194,-6 0 1,-8 5 0,-4-2-1,-2 4-100,-1 0 1,-2-1 0,-1-1-117,0-1 1,0 0 0,5-2 0,3-2-196,0-1 1,2 2-83,3-4 0,3 1 205,5-4 0,8-1 0,13-2-89,2 0 1,5-6 0,1 2-1,0-1 163,0 1 0,-1-1 0,-5 3 199,-2-1 0,1 4 0,-5-2 481,-1 3 0,-7 1-136,-6 0 1,-6 4 0,-7 0 0,-3 2-247,0 2 1,-2 1-1,-3-1-139,0-1 1,1-3 0,2 2-204,4-2 1,2 0-1,1-4-75,1 0 1,4-5 0,2-2 97,3-2 0,2-2 0,3-1 0,3-1 104,2-1 0,3 0 1,1 3 30,1 0 0,4 1 0,-4 0 0,0 3 72,2 4 1,-3 2 0,3 1 99,0 0 0,-2 2 0,-5 4-92,-2 4 0,-1 3 0,-3-1 0,-1 1-6,-3 1 1,-4 4 0,-6-4 0,0-1-13,-4-1 1,-1-2 0,-5-3-37,-1-4 1,2 2-1,1-1-50,2-2 0,0-4 0,-2-4 0,4-3 49,3-2 1,0-7 0,9 0-60,0-2 1,2-5 0,2 0-116,3 2 1,6 0-1,8 2 1,2 1-37,1 2 0,4 4 1,0 7-1,-1 2 165,-2 0 0,-1 5 0,0 0 34,-4 6 0,1 8 0,-6 4 75,-3 2 1,-5 2 0,-2-1 0,-5 0 139,-8 0 0,-1 1 0,-6-1-119,0 0 1,-6-4 0,-1-3 12,1-2 1,2-3 0,1-2 0,-1-3-16,1-3 0,5-2 0,3-4-38,4-5 0,1-6 0,5-5-41,0 0 1,3-2 0,4 0 0,3-3-37,2-2 1,3 5 0,2-2 0,4 4-103,2 3 1,1-1-56,1 5 96,-1 4 0,0 6 0,0 4 30,1 0 1,-1 4 0,-1 3 0,-3 4 20,-7 3 1,0 3 0,-7 4-21,0 0 0,-8 1 0,-6-2-34,-5-3 0,-6 2 1,-1-4-1,-3-1 99,-1 1 0,-2-8 0,-1 0 99,1-4 0,3-3 1,5-3-1,1-3 161,2-4 1,4-9-1,7-1-1016,3-4 1,5-1 737,7 4 0,3 4 0,11 2 0</inkml:trace>
  <inkml:trace contextRef="#ctx0" brushRef="#br2">12700 7022 8133,'6'-10'-387,"3"-1"1,-2 1 0,3-1 0,1 1 438,-1 3 0,-3-1 0,0 3 1073,2-1-663,-5 4 0,1-1-144,-5 6 0,-5-1 1,-2 4-302,-2-1 1,2 2-1,0-2 1,-2 1-207,0 2 0,-2-2 1,1 0-1,-1-1 56,0-3 0,-3 3 1,0-2-65,1 0 0,1-3 249,2-4 0,-1-5 0,0-7 0,2 0 116,2-3 1,-2-1 0,6-3-10,1-2 0,0 2 0,4-4-111,1 1 1,3 2 0,5 5 0,-1 2 40,1 2 0,0 1 0,0 4-4,4 3 0,-4-1 0,4 5-59,-4 0 1,0 2-1,-2 2 19,-1 3 0,0 2 0,-5 5 0,0 2 21,-2 2 0,-2 4 0,-4-2-109,-6 3 1,-4 2 0,-6-1-77,-1 0 1,0 0-1,-2 1-42,0-1 1,-6-4 0,2-3-1,-2-4 187,2-2 0,-2-4 1,5-4 168,2 0 0,1-8 0,5-4-113,3-3 0,6-3 0,5-4 0,3-2-26,3-1 1,5-3-1,7 3-132,6 1 0,2 2 0,5 2 56,2 2 1,0 3 0,2 4 44,0 0 1,-1 5-1,-2 3 1,-1 2 121,-2 1 0,-6 4 0,-5 5-36,0 4 1,-8 0 0,1 4 15,-6 2 1,-7-2 0,-3 1-7,-5 1 0,-4-1 1,-4 0-1,0-2-56,0-1 0,-5-3 1,-2 2-95,1-2 1,-2-3-1,4-2 2,1-3 0,1-3 0,-1-1 0,0-1 55,4-3 0,4-3 0,5-6-36,0-1 0,5-5 0,3 1-160,2-2 1,1-1-1,2 0 1,4-1 67,5 1 1,6 5 0,1 1-48,2 4 0,3 1 1,1 2 92,5 1 1,-2 4-1,0 0 1,0 2 131,1 1 0,-5 4 0,1 4 30,-5 1 0,-4 5 1,-5 2-36,-3 0 0,-3 2 0,-5 2 0,-4-1 45,-5-1 0,-7-2 0,-8 3-109,-3-1 1,-3-2-1,-1 2-5,1-4 1,0-3-1,1-4 1,2-3 70,-2-3 1,6-1 90,2 0-125,6-10 0,5 2 1,2-10-19,2-1 0,3-1 0,9-2-235,5-3 1,3 2-1,7-1-25,3 1 1,5 7-1,1 1 1,1 4-19,2 0 0,0 5 1,0 3 141,0 1 0,-1 4 0,-3 2 55,-3 7 1,-7 1 0,-5 5 0,-5 4 322,-5 2 0,-7 0 1,-7 1-25,-5-1 1,-6-2-1,-1-1 21,-2-2 0,-4-3 1,3-4-1,0 0 73,0-1 0,5-4 0,3-2-173,0-3 1,2-1 0,3-2-113,5-5 0,3-2 1,5-7-1,0-1-206,0 1 0,5-6 0,2-1-229,2 3 1,7-2 0,2 6 84,2-1 1,4 3 0,2 6 0,0 2-326,0 1 0,4 4 0,-2 7 315,3 4 0,-5 9 1,-3 1 330,-5 4 1,-9 6 0,-2-2 0,-5 3 175,-2 1 0,-9-4 0,-5-1 15,-5-1 0,-7-1 0,-3-5 109,-1-2 0,2-6 0,4-6 0,1-2 106,2-1 0,1-3 0,2-4-271,4-3 1,6-7 0,2-4-153,1-2 0,3-5 1,4 0-1,4 2-293,3 0 0,1 2 0,7 1-17,2 2 0,1 3 0,3 4-23,2 1 0,-2 4 0,5 2 0,-2 4 151,-3 4 1,0 2-1,-3 5 194,-3 4 1,-2 1-1,-8 5 19,-4 1 0,-6-1 1,-6 0-1,-4 1 271,-4-1 1,-5-5 0,-2-3 79,-5-4 1,0-1 0,-1-5-141,2 0 1,1-2 0,-2-3 0,4-4 94,3-5 0,2-7 0,2 1-121,4-3 1,3-5 0,4-1-119,4-1 1,2-2 0,2-2-1,3 2-367,7 0 0,6 7 0,7 0 21,5 3 0,2 6 0,0 0 0,1 4 0,0 6 0,-1 2 0,-1 2 172,-2 2 0,-6 4 0,0 8 0,-8 2 5,-6 3 0,-3 2 1,-6-1 209,-3 0 0,-8 1 1,-9-2 21,-6-3 0,-5 4 1,-2-5-1,-3 1-32,-1-3 1,0-4 0,-2-2-57,1-5 1,1-2 0,-1-1 335,4 0-259,7-9 1,5-2-1,7-8-23,0 2 0,7-5 1,5-3-1,4 1-406,4-2 1,6 2-1,9-3-166,5 1 1,4 4-1,8 7 112,3 3 0,2-1 0,2 7 0,-1 0 80,1 3 0,-1 3 0,0 3 127,-3 5 0,-5 6 1,-9 3 270,-8 4 0,-8 0 0,-6 0 0,-4 0 64,-6 1 1,-6-5 0,-12 0 0,-3-2 97,-3-2 1,-4-1 0,-1-1-69,2-1 1,1-4-1,2-2-90,3-3 1,-2-2-1,7-4 1,2-5-74,6-7 0,8-3 0,5-3-175,4-1 0,5 1 0,8-3-320,7 0 1,5 5-1,8-2 1,4 6 106,3 1 1,0 3 0,1 6 0,-1 4 96,1 1 0,-6 12 1,-7 4 385,-7 5 1,-11 7 0,-10 2 40,-4 3 1,-9 1 0,-8-1 0,-6-2-7,-7 0 0,-3-6 0,-5 1 0,1-4 172,-2-2 0,5-10 0,2-1-154,4-4 1,4-3 0,6-3-37,2-4 1,8-6-1,6-11 1,5-2-163,6-1 0,6-1 1,12-3-178,3 3 0,7 2 1,1 6-275,2 2 0,4 0 0,0 8 0,-4 5-1508,-4 6 1929,-11 14 0,-3 8 0,-10 9 0</inkml:trace>
  <inkml:trace contextRef="#ctx0" brushRef="#br2">23443 7065 8079,'-18'-6'529,"2"3"1,0 1-1,4 4-195,4 1 1,-5 3-1,1 6 1,-4 1-1,-5 2-347,-3 2 0,-7-3 0,-1 2 0,-6 1 1,-4-2-124,-4 1 1,-3-3 0,-4-6 424,0-4 0,-4-1 1,2-4-1,4-1 448,7-4 0,3-7 1,5-5-1,3-5 91,4-4 1,6-3-1,8-2-349,3-3 1,0-3 0,9-7-242,0-3 1,7 0 0,4 1-123,5 0 0,0 2 1,4 5-1,-1 2 44,1 3 1,1 4-1,2 3 32,-3 1 1,7 0 0,-3 0-54,2 3 0,-1-1 0,-1 1 0,2 2 65,2 0 1,1 3 0,3 2-15,0 4 1,3-1 0,4 1-39,2 1 0,1 1 0,5 1-159,2 1 1,-1 0-1,6 2-20,3 1 1,-1 3 0,4-2 0,-3 2-84,-1 1 1,1-2 0,-4 3 97,-4 3 1,-1 4 0,-8 7 28,1 2 0,1 3 0,2 4-22,-2 0 0,-2 5 0,-6 2 0,-3 3 164,-3 1 1,-4 4 0,-4 0 186,-7 2 1,0 1 0,-8 6-67,-3 5 0,-5 1 0,0-22 0,-1 2 0,-1-1 0,1 1 120,-2 0 1,1 1 0,-1 2 0,-1 1-1,-1-1 1,-2 1-452,1 0 1,0 0-1,-1 0 1,0-1-1,1-3 1,0 0 16,0 0 0,-1-1 0,-3-1 0,-2 1 0,1-3 0,0 0 1,-2 0-1,-1-1 16,-1-1 0,-1-1 0,1-1 1,0-1-1,-5-1 0,0 0-57,-1 1 0,-1-1 0,-4 0 0,-1 0 0,0 0 0,0 0-42,-1-2 1,-1 1-1,-1 0 1,-1-1 0,2-3-1,0 0 1,0-2 0,0-1-52,-1-1 0,1-1 1,4-2-1,1-1 1,-26 5 108,7-5 0,7-3 1,1-5 5,2 0 1,10-1 0,2-2 0,7 0-35,5 1 1,5-1 5,3 0 1,3 1 0,8-2-191,3-1 1,9-1 0,8-5 0,8 0 234,5-4 1,6-5 0,8-4 212,-23 12 1,0 0 0,0-1 0,2 0 0,0 0 0,0 1 76,-2 0 1,1 0-1,-1 1 1,1 1 0,0 1-1,0 0 103,1 2 1,-1 0 0,31-3 0,-30 6 0,1 2 0,27 3-358,-4 8 0,1 11 0,-9 10 0,-1 4 0,-11-1 0,-6 2 0,-4-6 0,-9-3 0,-4-6 0,-6-2 0,-5-4 0,-4-7 0,-2-8 0,-3-11 0,2-8 0,3-3 0,9-8 0,5-2 0,7-5 0,8 2 0,3 2 0,8 7 0,3 7 0,2 8 0,2 7 0,-1 9 0,1 2 0</inkml:trace>
  <inkml:trace contextRef="#ctx0" brushRef="#br2">11924 7884 8573,'0'-10'-135,"0"-1"1,0 0-1,1 2 1,1 1 665,2 1 1,-1 3-524,-3-3 1,0 6 0,-1 1-1,-1 6-13,-2 3 0,-1-2 1,2-1 87,-4-1 1,1-2 0,-1-3 90,-2 0 1,1-1-1,1-2-249,4-4 1,1-3 0,2-1 28,0 1 0,2-1 0,1 2-25,4 2 0,7-2 1,3 6-1,1 0 59,-1 2 1,1 2-1,3 3 110,1 3 0,-6 3 1,-3 1 239,-5 4 0,-3-4 0,-6 5 0,-4-2 181,-5 0 1,-6-1 0,-5-5-199,0-1 1,-4-4 0,-1 0-291,-1-1 0,2-2 0,-1-2 0,2-1-147,4-4 0,6-6 0,1-1-372,5 1 1,3 1 0,6 1 154,3 0 1,6 2 0,9 2 0,4 3 151,2 3 1,1 2-1,-4 3-244,-1 3 0,-2 7 425,-8 4 0,-5 7 0,-2 2 0</inkml:trace>
  <inkml:trace contextRef="#ctx0" brushRef="#br2">20305 4405 8169,'-11'0'-119,"4"0"307,0 0 0,5-5 1,-2-2-1,4-3 163,4-5 0,3 2 0,7-4 1,4-2-130,2-1 0,1-2 0,2 1 0,0 0 1,3 1-138,2 2 1,-4-2 0,5 2 21,0-2 1,4-1 0,0 1-38,-2 2 1,-2-1 0,0 4 0,-1-1 72,2 1 0,-4 1 1,-2 3-73,-5 0 0,1 4 1,-1 1-1,2 0-69,0 1 0,3 2 0,-8 0-57,1 1 1,3 4 0,-4 1 52,1 4 0,2 4 0,-5 3 0,-1 3-56,-1-1 0,2 8 1,0-3 26,-1 2 0,-4-1 0,-2-1 0,0 2-2,-1 2 1,2-3 0,-5 4 49,0 0 0,-2-2 0,-1 3 120,0-1 0,-1 4 1,-2-3-1,-1 1 115,-2 0 0,2 1 0,-2 2-128,2-3 0,0 3 0,4-4-134,0 0 1,0 4 0,-1-4 0,-1 1-64,-2 1 1,-1-4-1,2 3 79,-4 1 1,-3 1 0,0 0 28,-1-2 0,0-3 1,1 3-1,-1 1 125,0-2 1,2 2 0,1-4-118,1-1 0,-1-2 0,-1 0-125,2-1 1,-3 0 0,5-1 0,-3-1 51,1-1 0,1 0 0,-2 2-40,1-3 0,1 2 1,-2-3 249,1 0 0,3-3 0,-2 1 0,2-2 101,1-1 1,2 0-1,1-1-126,0 1 0,0-4-102,0 0 0,5-5 0,2 3 0,2-1-17,2-1 1,1 1-1,1-4 9,1 0 1,5 0-1,-1 0-42,2 0 1,5 0 0,1 0-1,1 0-11,2 0 0,2 0 1,1 0-34,0 0 0,0-5 0,0-1 44,0 0 0,-1-4 0,1 0 0,0-3 151,0 0 0,0-2 1,1-1 222,3 0 0,0 2 0,3-3 48,-3 2 0,-3-4 0,0 1-261,2-2 0,-5-1 0,1-1 0,-4 0 102,-4-3 0,-2-3 0,-3-8 203,1-3 1,0-3-1,-6-6-340,1-5 0,-6 22 0,0-2 0,-1-3 0,-1-2 0,1-3 0,0 0-322,0-2 0,-1-1 0,0 0 0,0-1 0,-1-1 0,-1-1 186,0 0 1,-1 0 0,2 0 0,0 1 0,-2 6 0,0 2 140,0 6 1,0 1 0,1-17 0,-4 21 0,0 5 1294,0 7-1033,0 8 0,0 7 0,0 7-188,0 2 1,0 8-1,0 3-244,0 4 1,-9 6-1,-6 1 1,-7 3-901,-3 1 1,-8-3-1,1-4 80,-1-3 0,-1-3 0,0-2-1110,-2-2 0,1-2 1966,3-6 0,1 0 0,1-3 0,-2-4 0,-3-2 0</inkml:trace>
  <inkml:trace contextRef="#ctx0" brushRef="#br2">2691 4235 11319,'-21'-11'-257,"-1"2"0,1 0 1,-1 3-1,-3 2 0,-2 1 1,-2 2 272,1 1 1,0 6 0,-4 5 0,0 5 101,0 4 0,0 6 0,1 3 1,2 3-1,0 4-97,0 7 1,-1 5-1,15-19 1,1 0-1,-1 3 1,1 0-31,0 2 1,-1 2 0,0 3 0,0 1 0,0 3 0,1 0-1782,-1 4 0,1 1 1776,2 0 0,1 0 1,-2 4-1,1 0 0,3-2 1,1-1-3,2 0 0,2 0 0,0 0 1,2 0-1,2-3 0,1-1 67,0-4 1,2-1-1,3-4 1,3-1-1,2-5 1,3-1-27,-1-2 0,3-1 0,24 17 0,3-12 1,2-6 48,2-6 1,5-3 0,7-7-1,-28-5 1,0-1-8,1 0 1,1-2 0,0-3-1,1-1 1,-1-2 0,0-1 0,1-1-1,0-2 31,-1-1 0,0 0 0,-1-3 0,-2 0 0,0-1 1,-2-1 11,0 0 0,-2 0 1,18-17-1,0 0-99,-4 0 1,-7-4 0,-1 1-110,-6 1 1,-7-4-1,-2-2 1,-2-5 22,-2-5 1,-6-3 0,-3-5 48,-3 26 0,-1 0 1,-4-4-1,-1-1 0,-2-5 1,-1 0-1,-1-2 0,-2-1-121,-1-1 0,-1 0 1,2-1-1,-1 2 0,-2 2 1,-2 2-1,1 0 0,-2 1-151,1 2 1,-2 2 0,-3 6 0,-2 3 0,-20-11 297,-5 18 0,1 11 0,-6 12 0,-3 6 0</inkml:trace>
  <inkml:trace contextRef="#ctx0" brushRef="#br2">2319 11906 8036,'10'-32'-131,"1"0"1,0 0 0,0 2 0,2 0 0,2 3 0,-2 1 458,-2 2 1,4-3 0,0 0 0,0-1-347,1-1 0,-2 4 0,-3-4 0,-1-3 0,1-2 77,-1-1 0,0 2 1,-2 0-1,-2-1 0,0-2 1,-1 3 212,-1 4 0,0 4 0,-3 7-123,3 4 0,-2 3-158,5 4 0,-4 7 0,1 9 1,0 2-46,-1 4 0,1 5 0,-4 0 0,-1 5-79,-3 2 0,1 2 0,-7 7 36,-2 3 0,-1-1 0,2 1 43,-4 1 1,2-1 0,-4 1 0,-2 1 113,-1 0 0,-3 0 1,-2 5-2,-3 4 0,13-24 0,-1 0 0,1 0 0,0 1 11,-14 26 0,1-1 0,5-1 1,4-3-5,3 0 1,3-3 0,6-6-58,3-4 0,8-5 1,3-3-1,4-1-81,3-2 0,2-5 0,7-3 44,2-1 0,3 0 0,7-5 0,4 0 16,3-3 1,1 1-1,5-3 5,5 1 0,5-4 1,-26 0-1,0 1 0,0-1 1,-1-1-8,1 1 1,0 0 0,4 0 0,0-1 0,2 0 0,1-2-135,2 1 1,1 0 0,-1 0 0,1 0 0,2 0 0,2 0 142,-2 0 0,1 0 0,2 1 0,1-2 0,2 1 0,2-1 0,-1 0 0,2 0 2,0-1 1,1 0-1,1-1 1,0-1 0,0 2-1,0 1 37,1 0 1,1-1 0,3 0 0,0 0 0,-19 0 0,0 1 0,1 0-127,0 0 0,1 0 1,-1 1-1,3-1 0,0 0 1,0 0-1,-2 1 0,1-1 1,-1 0-1,3 0 0,1-1 1,1 0 99,2 0 1,0 0 0,0 0-1,-2 1 1,1 1 0,-1-1 0,4 0-1,0-1 1,0 1-186,0 1 0,0-1 0,0 1 0,2 0 0,0 0 1,0 0-1,2 0 0,0 0 0,1-1 177,2 0 0,0 0 0,-1 0 0,-1 0 0,-1 0 1,0 0-1,2-1 0,1 0 0,-1 0 0,0 1 1,-1-1-1,1 1-11,-1 0 1,1 0-1,-1 0 1,3-1-1,0 0 1,0 0 0,-1 0-1,0 0 1,0 0 9,0 0 0,0 1 0,-1-2 1,1 1-1,0-1 0,-1 0 0,-2 1 1,-2 1-1,1-1 10,0 0 1,0 0 0,0 1 0,1-1-1,-1 1 1,1 0 0,0-1 0,0 0-1,0 0 1,-2 0 0,1 0 0,-1 0 44,-2 0 1,0 0-1,0 0 1,0 1-1,0 1 1,0-1-1,0 0 1,0-1-1,0 1-35,0 1 1,1 0 0,0-1-1,1 0 1,0 0 0,0 0-1,0-1 1,-1 1 0,1 0-6,-1 0 1,-1 1 0,1-1 0,-1-1-1,1 1 1,-1-1 0,1 1 0,1-1-1,-1 1-15,0 1 0,0-1 0,0 0 0,0-1 0,-1 0 0,-1 0 1,0 0-1,-1 0 0,-1-1 0,-1 0 0,-1 0 0,-1 0-32,-1-1 1,0 1 0,0-1 0,-1-1-1,0 0 1,-1 0 0,-1-1 0,0-1 0,0 1-119,0-2 1,0 1 0,-1-2-1,16-6 1,-2-2 0,-4-2 0,-1-1 149,-2 0 0,-1-1 0,-3-4 0,-1-1 1,-2-1-1,-2-2 0,-3 0 0,0-2 99,-3-1 1,0-1 0,-2-2-1,-1-1 1,-3 1 0,0-1 154,-1 0 0,1-1 0,-3 0 0,0-1 0,-1 2 0,-1 0 79,-2 2 1,0 1 0,-1 1 0,-1 1-1,14-20 1,-1 6-980,-3 10 0,1 8 647,-4 9 0,0 0 0,-4 8 0,1 4 0,-1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3733 6352 8545,'-16'-5'98,"1"-1"0,5-4 1,3-1-1,2 2 688,1 2 1,4 2-558,0 5 0,5 0 1,10 0-1,2 0-28,3 0 0,8 0 0,4-1 0,5-2 1,7-1-39,6-2 0,5-1 0,-21 1 1,1 1-1,2 0 0,0-1-59,3 1 0,1 0 0,4 0 0,2 0 0,1 1 0,2 0-242,2 0 1,0 1 0,2 1 0,1 0 0,2-1 0,1 0-1,0 1 1,-1 0 49,0 0 1,0 1-1,-3 3 1,0 0-1,1 1 1,0 0 30,-1 0 0,0 0 1,0 1-1,-1 1 1,0-1-1,-2-1 1,-2 2-1,-1 0-23,-2 0 1,0 0-1,0 0 1,-1 0-1,-1-1 1,0 0-1,-2-1 1,0 0-60,-2 0 1,0-1 0,0 0 0,-1-1 0,-5-1 0,-2 0 8,0 0 1,-1 0-1,28 0 1,-8 0-1,-5-1-10,-7-2 1,-9-3-1,-6-5 161,-1 0 1,-7 2-623,-1 2 191,-4 2 1,-5 6 0,-3 3 0,-7 4-64,-6 5 473,-6-1 0,0 3 0,0-4 0</inkml:trace>
  <inkml:trace contextRef="#ctx0" brushRef="#br1">3234 7554 8494,'-22'-5'49,"1"-4"0,1 6 0,2 0 0,3 1 0,-1 0 345,-1-2 1,1 1 0,2 3-1,2 0 395,2 0 1,0-5 0,4-2-417,6-3 1,5 4 0,7 2 0,3 0-62,6 1 0,3-5 0,7 5-129,2 1 1,10 0 0,0 1 0,5-1-135,2-2 1,7 1-1,-26 2 1,2 2-67,3-1 0,1 0 0,0 0 1,1 0-1,6 0 0,1 0 1,2 0-1,1 0-197,2 0 1,0 0 0,5-1 0,0 1 0,1-2 0,1 1 120,-1 0 0,0-1 1,-1-2-1,0-1 0,-3 2 1,-1 0-71,-2 1 1,1-1 0,-2-2-1,0 0 1,-2 2 0,-1 0-1,-3 0 1,-2 0-172,-3 1 1,-2 1 0,-2 0 0,-3 0 0,19 1-330,-7 0 1,-10 5-1,-12 2 1,-8 5 662,-7 6 0,-4 0 0,-1 6 0,0-1 0</inkml:trace>
  <inkml:trace contextRef="#ctx0" brushRef="#br1">5031 8714 8204,'0'-15'2,"4"3"0,-1-2 0,0 2 0,-1 1 0,1 1 242,5-1 1,-3 4 0,3 1 0,0 1-171,1 3 0,2 1 1,0 0-1,0-2 1,2 0 92,2 0 1,2 1-1,-1 0-273,0-2 1,2-1 0,3 3 0,0-3-164,1-1 0,-1 3 1,1-4 227,3-2-1,-2 4 1,2-1 0,-2 0 119,2 0 1,-1 2-1,4-2-74,2 2 1,-3 0 0,0 4-1,0-1 18,0-3 0,5 3 1,4-2-13,-2 1 0,-1 2 1,-1 0 34,0 0 0,3 0 0,2-1 0,0-1 56,-1-2 1,3 1 0,-1 3-11,3 0 0,-2-4 0,5 1-18,-4 0 0,3-1 0,4 0 0,0 1-33,1-2 0,2 4 0,0-4-72,2 0 1,1 4 0,0-4 0,1 2 4,-1-1 1,-4 1 0,1 3-5,1 0 1,1 0 0,0 0 15,-2 0 1,2 0 0,-2 0 0,4 0 17,-1 0 0,2 0 1,-5 0 78,2 0 1,2 0 0,2-2 0,2 0-25,1-2 1,-2 1 0,3 3-142,-30 0 1,1 0 0,2 0-1,-1 0 1,1 0 0,-1 0 49,0 0 0,-1 0 0,0 0 0,-1 0 0,2 0 0,0 0-1,0 0 0,0 0 0,1 0 0,0 0 0,0 0 0,-1 1 1,-1 0-1,0 0-66,28 3 1,-29-2 0,0 1 0,28-1 72,1 2 0,-7 3 1,1-4-1,-1 1-9,0 1 1,3-3 0,-1 4 116,-1-1 0,3 2 0,-7-3-38,3 2 0,6-2 0,1 2-13,0-1 0,-27-2 0,-1 1 1,-1-2-1,0-1 0,2 1 1,-1 0-6,1 0 1,0 0 0,1-1 0,1 0-1,0 1 1,0 0-11,-1 1 1,0-1 0,-1-1 0,1-1 0,-1 2-1,0 1 1,0-1 0,1 0 15,0-1 1,1 1 0,-2 2 0,1-1 0,1-1 0,0 0-75,1-1 0,-1 0 0,-1 0 0,0 0 0,2 1 0,1-1 67,0 1 1,0-1-1,-1 1 1,0 0 0,0-1-1,1-1-12,0 2 1,0 0 0,0-2-1,1 1 1,1 1 0,0-1-1,0 0 1,1 0 7,0-1 0,0 0 1,0 0-1,0 0 1,-2 0-1,1 0-4,1 0 0,0 0 1,2 0-1,0 0 0,2 0 1,0 0-1,0 0 1,0 0 6,-1-1 0,0 2 0,0 0 0,-1 1 0,1 0 0,0 0-18,-1-1 1,-1 0 0,4 1-1,-1 1 1,-2-1 0,-1-1-1,0 1 1,1 0-8,-1 0 0,0 1 0,-2-2 0,0 0 0,1 2 0,1 0 6,0-1 1,-1 1-1,-2-1 1,0 0 0,1 0-1,0-1 9,-2 0 1,0 1 0,0 0-1,-1 0 1,2-2 0,1 0-1,-1 0 1,0 0 23,0 0 1,0 0 0,-1 0-1,-1 0 1,1 0 0,-1 0-18,1 0 0,0 0 0,3 0 0,-1 0 0,1 0 0,0 0 0,0 0 0,-1 0-11,0 0 1,0 0 0,-3 0 0,1 0 0,-1 0-1,0 0-17,2 0 1,-1 0 0,-4 0 0,1 0-1,-1 0 1,-1 0-1,1 0 1,-1 0-1,27 0 1,0 0 4,0 0 0,-7 0 0,-1 0 0,-4 0 20,-4 0 1,-3 0 0,0 1 76,-4 2 0,-6-1 1,-6 1-1,-3 0 229,-2 0 1,-5-1-107,1 6 159,-7-6-375,-2 3 0,-6-2-151,-3 1 0,3 4-359,-2-1 0,1 3 509,2 0 0,10 6 0,2 0 0</inkml:trace>
  <inkml:trace contextRef="#ctx0" brushRef="#br1">16157 8491 8357,'0'-26'-62,"0"4"1,1 1 0,1 6-1,3 4 1,1 3-155,2 1 0,7 4 0,2 0 0,3 2 621,2 1 0,4 3 0,2 2 0,4 0-237,3-1 0,8 1 0,8-2 0,4 0-142,-25-2 0,1 0 0,0 0 1,1 0-1,2-1 0,0 0 12,1 0 0,1 0 0,2 0 1,2 0-1,0 0 0,1 0 1,1 0-1,1 0-208,1 0 0,1 0 1,2 0-1,2 0 1,3 0-1,1 0 180,3 0 0,0 0 1,-1 0-1,0 0 0,4 0 1,0 0-1,1 0 0,1 0-160,-19 0 0,0 0 0,0 0 0,2 0 0,-1 0 0,1 0 0,2 0 0,0 0 0,1 0 157,-1 0 0,1-1 1,-1 2-1,1 0 0,-1 0 1,1 0-1,-4 1 0,0-1 1,1 1-1,0 0 0,0-1 1,0 1 14,0-1 0,1 1 0,-1-1 1,2 2-1,-1 0 0,0 0 1,1-1-1,0 0 0,-1 0 3,0-1 1,0 1 0,-1 0 0,-1 1-1,-1 1 1,1-1 0,1-1 0,0 1-1,0-1 1,0 1 0,1 0 0,0 1 23,1-1 0,0 1 0,0-1 1,-3 0-1,0 1 0,0-1 1,0-1-1,0 1 0,-1 0-18,0-1 0,-1 1 0,1-1 0,-1-1 0,1 0 0,0 1 0,1 0 0,0 0 0,1 1-4,-1-1 1,1 1-1,-1 0 1,-3-1-1,0-1 1,0 1-1,21 0 1,-1-1 0,-3 0-1,-1-1-119,0 0 1,-1 0-1,-1 0 1,0 0-1,0 0 1,0 0 102,-4 0 1,0 0 0,-3 0 0,-1 0 0,-4 0 0,-1 0-1,-1 0 1,0 0-211,0 0 1,0 0 0,-2 0 0,0 0 0,-2 0 0,-1 0 0,-1 1 0,-1 0-638,-2 0 0,-1 1 836,28 4 0,-7 2 0,0 1 0,-1-1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16338 4479 8252,'-16'-16'0,"8"2"0,12 3 0,12 3 0,13 2 0,8 1 0,9 3 0,10 1 0,-25 1 0,1 0 0,2 0 0,1 0 0,5 0 0,1 0 25,3 0 1,2 0-1,-1 0 1,2 0 0,3-1-1,0 0 1,0 0-1,1-2 1,0-2 0,0 0-160,2-1 0,0-1 0,4-2 1,0-1-1,2 2 0,-1 0 0,1-1 1,0 0 218,1 0 0,-1 0 1,0 2-1,0 0 0,-19 1 1,1 0-1,0 0 0,0 0 1,0 0-1,1 1-14,-1-1 0,-1 1 1,2-1-1,0 0 1,1-1-1,-1 1 1,17-1-1,-1 0 1,1 0-1,0 0-42,1-1 1,-1 0-1,-2 3 1,0-1 0,-1-1-1,-2-1-44,-2 2 1,-1 1 0,-4 0-1,-1 0 1,-2 1 0,0 0-1,-3 0 1,0 1-75,-1-1 0,-2 0 0,-4 0 0,-1 2 1,-3-1-1,0 0-6,25-2 0,-11 1 0,-6 4 0,-8 0-474,-9 0 1,-9 5 0,-9 3 568,-2 5 0,-3 0 0,-5 5 0,-5 0 0</inkml:trace>
  <inkml:trace contextRef="#ctx0" brushRef="#br0">17476 4714 8105,'-57'-15'0,"10"1"459,14 1 0,13 6 1,16 5-170,8 4 1,9 4 0,7 5 0,6-2-163,6-2 0,10 1 0,3-3-57,6 1 1,4-4 0,-23 0-1,0 0 1,1-1 0,-1-1-18,2 0 0,0 0 0,3 0 1,1 0-1,4 0 0,1-1-123,2 0 1,1-2-1,5 0 1,0-1-1,0-2 1,1-1-1,-1 0 1,-1-1 99,1 0 0,0-1 1,-1 1-1,-1 0 1,3-2-1,0 1-80,0 0 0,0 0 0,-2 3 0,0-1 0,-4 0 0,0 0 0,0 1 0,1 0-249,0 1 1,1 0 0,1 1 0,1 1 297,0-2 0,-1 2 0,2 4 0,0 0 0,-2-1 0,0 0 0,0 0 0</inkml:trace>
  <inkml:trace contextRef="#ctx0" brushRef="#br0">6488 5022 8236,'-27'-5'0,"2"-3"0,4-4 0,3-2 0,4 1 272,2 1 0,5 2 1,0-1-190,-1 0 0,3 4 22,2 0 1,3 5-1,3-2 1,7 3 33,6 1 0,4 0 0,12 0 0,6-1-23,6-3 0,9 2 0,-22-1 0,0 0-71,4 1 1,0-1 0,3-1 0,1 0 0,5 1 0,2 0 0,2 0 0,2-1-187,4 1 0,1-1 0,-16 1 0,1 1 0,1-1 1,3-1-1,2-1 0,-1 1 147,1-1 1,0 0-1,0 1 1,2-1-1,0 0 1,-1 1-1,-2 1 1,0 1 0,0-1-1,1 1 1,0 0-1,0-1-1,1 0 0,1 1 0,-1-1 0,0 0 0,0 0 0,0-1 0,-1 1 0,0 0 0,0 0 1,-3 0 0,-1 1 0,1 0 0,-2 0 1,0 0-1,1 1 0,18 1 0,0 0-20,0 0 1,0 0 0,-2 0 0,-1 0-1,-2 0 1,-1 0 0,-4 0 0,-2 0 16,-3 0 1,-2 0 0,-3 0 0,-1 0 0,-3 0 0,-1 0-112,-1 0 1,-1 0-1,22 0 1,-8 0-112,-6 0 1,-11 0 0,-2 0 0,-5 0-307,-6 0 1,-6 5-1,-9 3 1,-6 5 524,-11 5 0,0-2 0,-13 2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23517 7991 16026,'0'-14'-626,"0"-1"1,2 1 0,1-1 0,4-2 553,3 1 1,-1-3 0,-1 5-1,-1-1 1,2 1 142,0 0 1,-2 0 0,-1 3 0,-1 1 0,-2-1 142,2 0 0,-4 1 0,3-1-62,-3 0 1,-1 1 0,-1-1-1,-3 0-71,-3 1 1,-2 4 0,-3 1-1,-2 2-150,-4-1 0,-2 0 1,-2 6-197,-3 1 1,-2 3-1,-7 6 1,-1 1 238,-4 1 0,1 5 1,0-1 53,2 2 0,-3 1 1,2 2 141,-1 1 0,4 0 0,0 3 0,3 0-67,3 1 1,-1 1-1,-1 6-24,1 0 1,3 5-1,6-1-44,2 3 0,3 3 0,6 2-36,1 2 1,4 2 0,5-6 0,2 3 125,5 0 0,6 2 0,3 2-167,4-3 0,1 7 1,2-2-88,-12-25 0,0 0 1,3 1-1,-1-1 0,-1 2 1,0 0 89,0-1 1,1 0 0,0-2 0,0 0 0,2 0-1,0 0 1,1 0 0,-1-1-28,2 0 1,0-1 0,16 21-1,6-4 104,4-7 0,0-8 0,7-6 394,3-3 1,-2-7-1,2-2 1,-3-5 230,0-4 0,-3-5 1,0-5-30,-5-4 0,2-3 0,-6-7-100,3-1 0,0-4 0,1-4-324,-1 1 0,-4-3 0,-2 0 1,-5-3-74,-2 0 1,4-7 0,-5-5-263,-2 1 0,-3-5 0,-4 0 0,-11 23 0,0-1 111,0-1 0,0-2 0,-3-1 0,-1 0 0,-2-2 0,0 0-166,-2 0 0,1-1 0,-2-1 0,1-1 0,-2 0 0,0 0-14,-1-1 0,-1 1 0,-1 0 0,-1 1 1,0 2-1,-2 1-1,0 0 1,-2 1 0,-1 0 0,-1 0-1,-1 2 1,0 1 0,-1 0 0,1 0-81,-2 2 1,0 1 0,-15-23-1,1 4 60,1 0 1,-4 3 0,-5 6 223,-1 4 1,-1 7-1,-3 3 1,-1 4 247,1 3 0,-1 2 1,0 7 56,1 2 0,-4 3 0,-3 8-239,-3 3 1,3 7 0,-6 4 0,6 2-141,1 1 1,2 2-1,6 0-173,5 2 0,4 0 1,12-4-237,5 1 1,4 0-1,12 3 1,2 3 473,7 3 0,4 0 0,7-3 0,-1-2 0</inkml:trace>
  <inkml:trace contextRef="#ctx0" brushRef="#br0">6786 1117 8189,'-32'-10'637,"10"-1"-427,4 0 0,6 4 312,5 0 0,8 4 1,10-3-1,7 1 1,5 3-82,6 0 0,3-1 0,3-2 0,4-1 0,2-1-204,2 1 0,4-2 1,3 3-1,2-1-304,1-2 1,-3-1 0,-2-2-1,-1 0-491,-2 1 0,-2-1 0,-5 2 1,-6 0-1073,-6 2 1,-10 4-731,-5-4 2360,-5 4 0,-21-6 0,-2 3 0</inkml:trace>
  <inkml:trace contextRef="#ctx0" brushRef="#br0">7233 670 8123,'-5'-15'0,"3"7"466,-5-3 0,4 5 1,-1 3 358,-1 6 0,2 7 1,-5 5-1,-2 6-455,-3 6 0,-6 4 0,1 2 1,-2 2-291,-1 0 0,-2 5 0,-2-1-120,-3 3 1,2 0-1,0 0-208,0-3 1,7 1 0,-1-5 0,3-2-846,4-3 1,5-4 0,2-6-1273,1-2 2365,2 2 0,3-13 0,0 2 0</inkml:trace>
  <inkml:trace contextRef="#ctx0" brushRef="#br0">6722 841 8234,'-16'-22'0,"0"1"0,7 1 0,2 2 937,3 4 0,4 7 0,5 3 1,6 3-14,5 1 1,5 6 0,4 4 0,5 4-329,4 2 0,5 6 0,6 4 0,1 1-128,-1 2 0,2 2-663,-1 1 1,2 0-1,-5 0 1,0-1-2715,-5-3 2721,-9 3 0,-7-9 0,-7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12626 777 8395,'-11'0'0,"0"0"168,1 0 0,-1-1 0,2-3 550,1-3 0,4 1-490,4-1 0,6 5 0,4-3 0,7 1-24,3 1 0,2-4 1,2 2-1,2 0-117,1 0 0,5-2 0,5 3 1,-1-1-335,1 0 0,3-2 0,-1 4 1,4-1-376,3-1 1,-4 4 0,1-4-59,-6 1 0,-6 2 1,-2-1-572,-4 2 1251,-8 1 0,-1 0 0,-6 0 0</inkml:trace>
  <inkml:trace contextRef="#ctx0" brushRef="#br0">13115 489 8369,'0'-16'-868,"1"2"2210,3 2-1071,-3 1 0,2 7 1,-7 4-1,-7 7-92,-6 6 1,-7 9 0,-5 10 0,-3 6-44,-3 3 0,-2 5 1,17-23-1,0 0-50,-19 22 0,4 4 1,16-25-1,0 0-86,0 0 1,1 1 0,1 0-1,0 1 1,-12 19 0,5-3-39,1-2 1,2-2 0,1 1-339,2-3 1,3-8-1,5-3-212,3-3 0,-1-2 0,3-2-1155,-1-4 1743,4-2 0,-3-11 0,5-2 0</inkml:trace>
  <inkml:trace contextRef="#ctx0" brushRef="#br0">12594 649 8251,'-11'-21'0,"5"3"519,3 0 1,3 10 0,3 1-143,4 5 1,3 6 0,1 3-1,4 3 69,2 0 1,5 6-1,2 2 1,5 3 111,2 4 1,2-2-418,2 6 1,6-1 0,6 4 0,-3 0-179,0 0 1,-1-4 0,-2 1 0,-2-1-821,-3-1 1,-5-1 317,-2-5 0,-3 0 1,-6-3 538,-2 0 0,-3 0 0,-4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11796 830 8033,'-7'0'396,"1"-1"-58,1-3 0,2 2 0,4-6 0,2-3 0,4-3 1,4-2 186,3 1 0,2 0 0,3 2 1,-2-2-1,1 2-400,-1 2 1,3-2 0,-3 1 0,5 2-392,2 1 0,-1 3 0,3 0 0,0 1-321,2 3 0,-1-3 0,2 2 0,0 0 110,2 2 1,-3 1 0,0 0 0,-1 0 64,0 0 1,-3 0 0,0 1-496,-1 3 907,-2 2 0,5 4 0,1 1 0</inkml:trace>
  <inkml:trace contextRef="#ctx0" brushRef="#br0">12232 436 8090,'-17'-12'366,"3"-1"0,4-1 0,4 2 276,6 4 0,4 6 1,6 9-1,-2 7-561,-1 5 1,-1 7-1,1 2 1,-3 3-314,-3 1 1,-1 5-1,0 2 1,-1 2-431,-3 2 1,-5 4 0,-7 3 200,0 2 1,-5 1 0,-5 0 0,-2 0-230,14-26 1,-1-1 521,-11 23 0,9-21 1,-2 1-1,3-2 1,-1 0-1</inkml:trace>
  <inkml:trace contextRef="#ctx0" brushRef="#br0">11807 521 8167,'-26'-6'0,"8"-2"558,0 5 0,11 1 1,8 10-1,9 6-97,6 5 1,4 7 0,2 2-1,-1 4 1,0 2-1037,0 2 1,4 0-1,1 0-32,1 3 1,1-3-1,0 1-429,-3 0 756,-3-4 0,-1 13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13072 947 7919,'-7'0'-405,"1"-1"690,2-3 0,-4 2-122,5-5 1,-4 3 0,2-2 0,0 0 96,1 1 1,-3 1 0,2-2 0,-1 1 168,-2 3 1,-2-3 0,0 2 0,-1-1 128,0-1 0,1 4-328,-1-2 0,0 1 0,1 2 164,-1 0 0,4 0 67,0 0-273,5 0 0,-2 2 0,8 0 33,3 2 0,6-1 0,3-3 1,3 0 65,4 0 0,4 0 0,-1 0-231,1 0 1,5 0-1,4-1-239,2-3 0,-3 0 1,1-5-1,0 2-350,-1-1 1,1 2 0,-6-1-167,-1-1 0,-5 2 0,-6 0-453,-4 1 1,-3 0 260,-4 2 0,-7 2 1,-8-3-663,-5 3 1553,1-4 0,-8 4 0,3-4 0</inkml:trace>
  <inkml:trace contextRef="#ctx0" brushRef="#br0">13370 713 8149,'1'-11'181,"2"1"0,0-1 263,0 0 0,-2 4 0,-1 0 326,0-1 0,-1 0 0,-3 0-41,-3 5 0,-3 2-482,0 1 0,-2 6 0,-1 4 0,-2 7-22,-2 3 0,-1 2 1,-4 3-1,-2 4-22,-1 1 1,-1 2-126,2 0 0,1 0 0,-2-1 1,3-2-153,1 0 0,1-6 0,2 2 0,4-3-563,2-5 0,2-1-2082,3-6 1854,3-4 0,5-2 1,1-8-1,3-4 865,1-5 0,-4-4 0,3-4 0</inkml:trace>
  <inkml:trace contextRef="#ctx0" brushRef="#br0">12998 766 8149,'-10'-1'2864,"3"-3"-2369,3 3 0,6-4 340,5 5 1,5 2 0,9 0 0,2 3 118,1 1 1,4 1 0,3 3-1,3 2-462,1 2 1,-2-1-1,3 4-392,-3-2 0,-3 4 0,-1-1-349,-4 2 0,-4-2 1,-3 0-1,-5 0-1781,-5 3 1,-3 0 2029,-5 0 0,-5 0 0,-1 1 0</inkml:trace>
  <inkml:trace contextRef="#ctx0" brushRef="#br0">11126 6661 17873,'-6'-17'-727,"-2"-2"1,4 4 0,2-1 0,1 1 0,2 2 522,2 1 1,0 2 0,3-1-1,-1 0 1,1 1 361,3-1 1,-3 0 0,-1 1 0,0-1 42,-2 1 1,1-1-1,0 0-39,-2 1 1,-1 3-1,-1-1 25,0 0-262,0 3-424,0 1 1,0 5 432,0 2 1,0 0 0,0 5-1,0 3-16,0 2 1,0 2 0,2-1-58,1 4 0,-2 2 0,3 1 77,-3 1 1,-1-5 0,1 1-1,2 1 17,0 1 0,1 1 0,-4 0 86,0-4 1,0 2-1,0-3 19,0 0 1,0-3-1,0 2 1,-2 0 242,-1-1 1,2-2-194,-3-2 0,3-1 0,1 5-34,0-2 0,0-5 1,1 0 26,3 1 1,3-2-1,6 0 1,2-1 227,2-3 1,4-1 0,5-1-178,1 0 1,-2 0 0,3 0-56,2 0 0,2-3 1,2-1-1,3 2 12,1 0 1,-3-1-1,4-1-83,1 2 0,0 1 0,1 0-97,-2-3 0,0 3 1,3-3 110,1 3 0,0 0 0,3-1 0,4-3 183,2-1 0,5 0 0,-2-2-86,-3 1 1,2 1 0,-5-1-124,3 3 0,0-1 1,-1 2-1,-3 1-195,0 0 0,1 2 1,0 0-18,3 0 1,-5 2 0,7 0 0,2 1 96,3 0 1,-28-2-1,1-1 1,0 0-1,0 0-5,-1 0 1,1 0 0,0 0-1,0 0 1,0 0 0,0 0 99,0 0 0,0 0 0,0 0 0,1 0 0,-1 0 0,1 0 0,-1 0 0,1 0 19,-2 0 1,0 0 0,26 0 0,0 0-44,-3 0 1,2 0 0,-2 0-1,-2 0 1,-6 0-1,0 0 1,-2 0 35,-1 0 0,-7-5 0,-3-2 125,-3-2 0,-6-2 0,0-1 264,-1-2 0,-7 1 1,-1-5-1,-5-1 254,-3-1 0,2-1 1,-6 0-214,-1-1 1,0 0 0,-2-2-138,0 0 0,0-1 1,0 5-387,0 2 0,-4 3 1,-1 4-491,-1 0 0,3 5 49,-4 3 1,0 2 0,-4 1 77,0 0 1,4 1-1,0 2-224,-1 4 1,-3 3-1,-2 1-202,-1-1 1,0 1-1,3-1 509,1 1 1,-1 0 0,0-1 0,1 1 189,-1 0 1,4-2-1,1-1 190,1-1 0,-2-3 134,4 3 0,-5 0 1,2 4-1</inkml:trace>
  <inkml:trace contextRef="#ctx0" brushRef="#br0">15572 7852 13676,'0'-32'-175,"1"2"0,3 0 0,1 3 0,3 2 0,-1 5 247,1 5 0,0 6 1,0 2-1,0-1 18,0-1 1,-2-2 0,0 0 0,-2 1 29,-1-1 0,-2-3 0,-1 0-94,0 1 1,-5 0-1,-2 0 1,-2-2 82,-2 2 1,-4 2 0,-2 0 0,-1 2-92,1 1 0,-1 0 0,-3 3-58,-1 0 0,0 2 0,-2 0 67,-1 1 0,-1 2 0,2 0-21,-5 0 0,-1 2 0,-2 1 1,0 4 25,0 3 1,-1 0-1,-2 1 65,0 0 1,0 0 0,4 4 152,2 2 1,-1 1 0,1 2-85,-1 3 0,-1 0 0,1-1 0,3 0-89,1 3 0,-2-1 0,3 4-20,1 1 1,1-1 0,-1 0 49,-1 2 0,0 4 0,4 1 0,1 1-138,2 0 1,-1-1 0,4 4-72,-1 1 1,3 5-1,-2 2-78,4 2 0,0 0 0,0 3-94,1-2 1,4-3-1,2-4 150,3-1 1,1 2-1,0 0 1,0 0 15,0-3 0,1 3 0,3 2-47,3-1 1,6-3-1,2-2 48,2-1 0,2-4 0,4 0 1,4-2 117,4-1 0,0-1 0,9-3 161,4-3 0,4-7 0,9-4-88,-27-7 1,0-2 0,1-2-1,1 0 1,0-1 0,0-1 83,0 0 0,0 0 1,2-3-1,0-1 1,1-1-1,1 0 1,0-2-1,0-1 115,0-2 1,-1 0 0,0-1-1,-1-1 1,-2-1 0,-1-1-95,2-1 1,-2-1 0,0 0 0,-2-2 0,1 1 0,0-1-84,-1 2 0,-1-2 0,1-1 0,-1-1 0,-2 2 0,0 2 26,24-18 0,-3-2 0,-4 1 0,-2-1-211,-2 0 1,-2-3 0,-5-1 74,0-2 1,-5-6 0,-4-2-184,-4 1 0,-3-4 0,-7 1 0,-2-6 59,-4 26 1,-2-2-1,-2 2 1,-2-1 0,0-2-1,-2 0 28,-1 1 0,-1 1 0,-1 0 1,-1 0-1,-2 0 0,-1-1 42,-2-1 0,-1 1 0,2 3 0,-2 1 0,-3 0 0,-1 1 0,-17-19-152,-3 7 0,-4 4 0,-2 9-394,-1 6 0,-1 9 0,2 8-77,-1 3 1,-1 7-1,3 6 1,0 8 680,3 7 0,3 5 0,0 3 0,3 4 0,-1 3 0</inkml:trace>
  <inkml:trace contextRef="#ctx0" brushRef="#br0">13721 958 13978,'-11'-5'-412,"2"3"1,1-4 0,2 0 564,1 0 1,3 3-1,5-1 1,4 0 390,3 1 1,4-2 0,3 3 0,1-3 0,5 0-40,-1 0 0,6-3 0,0 1-436,3-3 1,1 1 0,-1 1-1,3-1-235,1-2 0,-2 0 0,4-3 0,-2 2-483,1 1 1,0 1 0,-3-1-1,-1 0-309,-5 1 0,-3 0 1,-4 2 1055,-2 1 0,-3 0 0,-4-4 0</inkml:trace>
  <inkml:trace contextRef="#ctx0" brushRef="#br0">14264 553 11453,'-11'-10'-542,"1"-1"1,2 2-1,2 0 552,2 2 0,-1 5 0,1-2 890,-3 3 0,-2 6 1,-2 2-650,0 2 1,0 7 0,-4 1 0,-2 5-59,-3 3 1,-2-2-1,1 6 1,-1 0 91,-3 2 1,1 1-237,-4 0 0,4-4 0,1-1 0,2-1-295,4-2 1,3 0 0,-3-2-1,3 1 2,4-3 0,1-6-218,5 0 1,1-2-433,3-2 1,1-4-604,3-2 1496,-3-3 0,13-6 0,-2-1 0</inkml:trace>
  <inkml:trace contextRef="#ctx0" brushRef="#br0">13817 681 11453,'-11'-11'-122,"1"-2"1,0 1 711,3 3 0,2 7 0,6 2-284,3 6 1,3 3-1,6 2 1,2-1 358,2 1 0,2 3 0,6 2-383,3 0 0,2-2 1,-1 3-325,0-2 0,0 4 0,5-1 0,2 1-245,-2-2 0,-1 4 0,-1-4-103,0 3 1,-4-2 0,0 0-2453,-2 1 2831,-6 6 0,0-3 0,-4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14210 8523 8509,'0'-11'-386,"0"4"1,2 0 0,0-1 86,1-2 1,1 0 841,-4-1 0,0 4-64,0 0 1,0 3-296,0-3 0,0 0-80,0-4 0,1 5 0,2 2 175,0-1 0,2 4 202,-2-3-378,-1-2 1,3 5 0,-2-1 212,0 4 1,1 4 0,-4 6-97,0 2 0,0-1 0,0 5 0,0 2-84,0 4 0,0-1 0,0 6 1,1-1-117,3-1 1,-3 0-1,4-3 57,-1 1 0,-1-2 0,4-4-248,1-1 1,-2-6 0,0 0 0,0-4-703,0 0 1,-3-3-1440,4-1 2312,-4 1 0,1 1 0,-4 5 0</inkml:trace>
  <inkml:trace contextRef="#ctx0" brushRef="#br0">14189 8927 8458,'-7'0'-595,"0"0"847,5 0 1,-3 1 0,5 3 64,0 3 1,5-1-1,2 0 1,2 0 80,2-1 1,4-1 0,2 2-173,-1-1 0,8 2 1,-2-4-1,3 1-90,1 1 1,4-4 0,-1 2 0,4-1-94,3-2 1,4 0-1,-1 0 1,2 0 1,3 0 0,1-2-53,1-1 1,4-2-1,-3-3 1,0 1 58,0-2 1,1 0 0,-3-2-48,1 1 1,0 0 0,-5 2 0,-1 2 20,-1 1 0,-3-2 0,2 4-16,-2 0 0,-1 2 1,-7 1-57,-3 0 1,-3 0 0,-1-1-1,0-1 69,-4-2 0,-1-1 0,-6 3 258,1-2 1,0-3 0,-1 3 38,1-2 1,-5-1 0,-2-4 0,0 0 41,0 1 0,3-2 0,-4-1-288,0-1 1,-1-5-1,0 0 1,2-4-312,-2-2 0,-1-4 0,-1 2-20,0 0 0,0-5 0,0 2 135,0-1 0,0 2 0,0 9 1,-1 2-336,-2 4-35,1 2 0,-3 6 1,2 4-2836,0 4 3328,-1 4 0,-5 9 0,-3 2 0</inkml:trace>
  <inkml:trace contextRef="#ctx0" brushRef="#br0">2904 6065 8449,'-5'-27'341,"5"2"1,1 8-1,7 8 1,5 8-175,0 7 0,-1 8 0,-1 5 1,-2 3 69,-2 3 1,3 1 0,-3-2-113,2 0 0,-1 1 1,-3-3-1,1-2-242,0-3 1,-3-1 281,0-6 0,-8-4 0,-4-2 0,-5-4-32,-3-4 1,0-2 0,-5-5-14,1-4 1,0 2 0,1-3 29,2 0 0,3 2 0,5 4 0,3-1-569,3 0 1,6 5-11,5 3 1,5 3-1,10 3 217,3 5 1,1 2-1,2 4 1,-3 3-72,-3-1 0,-6 3 1,-4-4 274,-4-2 1,-8 1-1,-4-2 321,-9-3 1,-11-5-1,-7-1 1,-3-4 507,-1-6 0,-1-1 0,1-10-333,5-1 0,4-1 1,9-1-833,6-1 0,8 2 0,11 4-856,10 5 1200,11 10 0,9 11 0,5 7 0</inkml:trace>
  <inkml:trace contextRef="#ctx0" brushRef="#br0">2861 7129 8465,'5'-11'835,"2"-3"0,8 1-298,7 4 0,-1 4 0,4 8 1,-4 4-646,-3 3 1,-1 4-1,-5 1 1,-3 2-41,-4 2 0,-1 1 0,-4 0 0,-2-1-393,-5-1 1,-2-6-1,-7-1 545,0-2 0,-6-7 0,1 0 1,-2-5 249,1-8 0,2-4 1,2-6 74,4-1 0,3 1 1,4 0-1,3-1-294,3 1 0,11 3 0,5 2-27,8 1 1,0 2 0,7 5-103,3 5 1,-5 3-1,3 3 1,-5 6-6,-6 4 1,-5 3 0,-8 6 186,-3-1 1,-9 0 0,-7 0 194,-8 1 1,-6-6 0,-6-2 0,1-2 193,-1-1 0,1-5 0,3-4 75,3-4 1,2-9 0,3-7 303,2-2-671,8-1 1,6-4 0,9 0-781,6 2 0,9 0 1,8 3-1,4 4-504,3 5 1,3 5 1098,5 6 0,-1 5 0,1 1 0</inkml:trace>
  <inkml:trace contextRef="#ctx0" brushRef="#br0">3095 8129 8206,'-18'1'0,"2"2"157,1 0 0,0 1 0,5-4 0,-1-2 0,0-1 410,1-4 0,4-4 0,2-3-463,3-4 1,2 2-1,3-1 1,4 2-479,5 2 0,0 2 1,5 4-1,0 4 125,-2 1 0,3 4 0,-5 2 456,-1 7 0,-2 3 0,-4 5 27,-3-1 1,-4-1 0,-4 5 0,-4-1 186,-5 0 1,-5-1 0,-6-1-8,0-1 0,-6-6 1,3-1-81,0-7 0,-3-5 1,5-6-1,4-8-334,6-8 0,5-4 0,11-5-480,3 0 0,8 0 0,10 1-2483,9 3 2963,6 7 0,10 1 0,1 3 0</inkml:trace>
  <inkml:trace contextRef="#ctx0" brushRef="#br0">5159 5980 8275,'-5'-43'121,"3"2"0,-4 2 1,0 4-1,0 6 149,-2 4 0,-3 7 0,-4 5 0,-5 5 0,-5 6 8,-2 4 0,-3 10 0,-5 10-176,-4 9 1,-2 8 0,21-14-1,0 1 1,1 3 0,0 2 14,1 3 1,0 1 0,-2 1 0,1 1 0,1 0-1,1 1-97,1-1 1,2 0 0,4-2 0,2-1 0,3-2 0,3-1-1,2 27 27,7-3 0,11-9 0,14-7 20,5-10 0,6-10 1,3-6 127,4-4-123,6-5 1,-1-10 0,2-5-29,-3-9 1,-2-8 0,-26 11 0,-1-1 0,-1-2 0,-1 0 62,0-2 0,-2-1 0,14-26 0,-10-4 272,-3 0 1,-9-1 0,-3-1-106,-4 2 1,-5-1-1,-8 9 0,-8 3-349,-8 6 0,-8 8 0,-5 7 0,-2 7-903,-2 6 0,-5 5 1,-2 9-2233,-2 5 3210,4 7 0,-2-2 0,4 8 0,1 4 0,-1 5 0</inkml:trace>
  <inkml:trace contextRef="#ctx0" brushRef="#br0">5435 6948 8176,'-48'0'321,"3"1"0,5 4 0,3 8 478,0 11 1,4 7 0,-1 13 0,5 1-364,4 1 0,7 5 0,5-2-250,5-1 0,5 3 1,10-5-1,8-2-183,4-4 1,10-6 0,4-9-104,4-7 196,2-10 1,3-4-1,2-8-71,2-3 0,-7-8 0,-1-7 1,-6-6 161,-4-6 0,-9-2 0,-1-5 285,-5-3 0,-8-6 0,-5 1-95,-6-3 0,-8-3 1,-4 1-1,-3 1-260,-4 4 1,-2 6 0,-5 5-996,0 6 1,-4 7 0,2 11-3036,3 7 3913,4 9 0,6 13 0,0 8 0</inkml:trace>
  <inkml:trace contextRef="#ctx0" brushRef="#br0">5595 8001 8178,'-16'-20'2019,"5"8"-1606,-4-2 1,4 13-1,0 13 1,0 7-341,1 4 1,3 6-1,1-3 1,1 1 453,3 3 0,2 4 0,3 1-546,4 0 0,11-3 0,4-4 0,6-3-83,5-3 0,-1-6 0,4-6 82,1-5 1,-4-6 0,2-6 0,-1-9 286,-3-6 0,-5-7 0,-5-6 278,-10-4 1,-5-2 0,-7-2 308,-2 0 0,-9 2 1,-11 2-1,-7 4-424,-8 2 0,-8 5 0,-5 5-921,-5 4 0,1 5 1,-4 6 251,1 5 0,27 4 0,0 1 0,-28 4 0</inkml:trace>
  <inkml:trace contextRef="#ctx0" brushRef="#br0">3297 6235 8444,'-10'-11'-61,"0"1"1,3-1 0,4 1 0,1-1 865,2 0-454,0 5 0,5-2 1,2 5-240,3 0 1,2 2-1,3 0 1,6-2 77,6 0-164,4-5 0,7 5 0,4-4-9,7-1 0,8-2 0,-26 5 0,0-1 1,4-1-1,0 1-25,3-2 1,2 1 0,2 0 0,1 0 0,0 2 0,-1 0-110,-1-1 1,-1 1 0,-2 0 0,-1 0 0,-2 2 0,0-1-67,-3 2 1,0 1-1,24 0 1,-11 1-1,-9 0-245,-9 0 1,-10 4 0,-7 3 4,-5 3 0,-4 1 0,-2-1 0,-4 2 423,-5 2 0,-1-2 0,-4 3 0</inkml:trace>
  <inkml:trace contextRef="#ctx0" brushRef="#br0">3478 7150 8365,'-6'-12'507,"4"-1"75,4-1 1,10 0 0,11 3-1,8 1-208,11-1-130,5 0 1,12 1 0,-27 4 0,0 0-115,2-1 1,2 0 0,2 1 0,1 0 0,-1-1-1,0 0 1,0 0 0,-1 1-108,-1-2 0,0 2 1,-2 1-1,-1 0 1,1-1-1,0 0 1,-3 1-1,0 0-219,25-4 1,-9 6-1,-2-1-594,-5 3 0,-4 2 0,-9 3-102,-6 3 1,-6 7 0,-7 4 891,-5 2 0,-2 4 0,-3 2 0,-5 2 0,-5 0 0</inkml:trace>
  <inkml:trace contextRef="#ctx0" brushRef="#br0">3616 8118 8290,'22'-15'228,"0"-2"1,5-4 1465,9 0-1471,6 4 0,13-6 0,0 0 0,-26 11 0,-1-1 0,0 0 0,0-1 178,-1 0 0,0 1 0,23-11 0,-2 1 1,-1 3-415,-2 2 0,-1 8 1,-3 1-565,-2 3 1,-7 3-1,-8 4-1394,-5 2 1971,-4 3 0,-4 10 0,-1 0 0</inkml:trace>
  <inkml:trace contextRef="#ctx0" brushRef="#br0">3861 8480 8271,'0'-16'797,"0"0"1,2 7 1159,6 2-1736,3 2 1,19 1 0,3 1 0,6 0 284,8 2 0,-2 0 0,10-1 0,-1-2-331,1 2 1,-24 1 0,0-1 0,27 0-718,-3-1 0,-3-1 0,-10 4 542,-3 0 0,-3 0 0,-4 0 0</inkml:trace>
  <inkml:trace contextRef="#ctx0" brushRef="#br0">5808 8523 8276,'-17'-26'336,"0"4"0,4 0 0,-2 5 1,0 6-1,-3 5 602,-2 3 0,1 14 0,-7 8 0,1 10-798,0 9 0,1 8 1,3 4-1,4 2-124,3 1 0,8-1 1,6-1-1,8-2 38,8-2 0,12-7 0,12-8 0,6-8-291,7-9 1,1-6 0,6-11 203,-3-5 0,-1-10 0,-6-13 0,-5-7 43,-5-6 1,-22 19-1,-2-1 1,8-24-1,-10 0-22,-8-1 1,-11 6 0,-7 3-111,-8 8 0,-12 12 0,-10 11 122,-7 9 0,-8 15 0,28-3 0,-1 1 0</inkml:trace>
  <inkml:trace contextRef="#ctx0" brushRef="#br0">3680 8980 8483,'-21'-5'-206,"0"1"1,-1-3 0,2 3 0,1 3 0,3 2 168,1 3 1,2 2-1,4 4 1,3 1 36,2 0 0,1-1 0,8 0 0,6-3 637,5-4 1,11-4-1,9-6 1,11-8 0,-18 4-1,1-2 5,5-3 0,1 0 0,4 0 0,2-1 0,3-2 0,1-1-601,1 0 1,0 0-1,3-1 1,1 0-1,4 0 1,2 1 0,-18 7-1,0 0 1,0 0-431,0 0 0,1 1 1,-1 1-1,15 1 1,0 2-1,-5 1 1,-1 3 388,-6 1 0,-1 2 0,-1 3 0,-2 2 0,-4 1 0,0 1 0,-1 2 0,1-1 0</inkml:trace>
  <inkml:trace contextRef="#ctx0" brushRef="#br0">3031 8672 8346,'-4'-11'-137,"2"-1"1,-1-2-1,2-4 1,1-1-1,0 0 326,0 2 1,0-2 0,0-5 0,0 1 313,0 2 0,4 1 0,4 6 0,1 1-325,2 1 0,3 6 1,0 5-1,-1 7-254,-1 8 1,0 6 0,-1 6 0,1 5-1,-2 3 1,-3 5-1,0-3-260,-3-2 1,-3 2 0,-4-3 140,-4-2 1,0-11-1,-9-3 1,-2-5 257,-3-5 1,-7-8-1,2-12 246,-1-11 0,4-7 1,-2-14-1,3-4 63,5-4 0,3 1 1,8 3-408,6 2 1,10 6-1,13 8 1,6 8-1176,6 11 1210,5 11 0,-2 14 0,4 5 0</inkml:trace>
  <inkml:trace contextRef="#ctx0" brushRef="#br0">3180 9278 8336,'-4'-26'0,"2"1"0,0 2 164,4 8 0,8 10 1,4 9-1,0 6-327,2 3 1,-8 2 0,3-1-1,-2 4 57,0 2 1,-3 1 0,-2 2 0,-3 2-485,-1 3 1,-1-2-1,-3-1 584,-3-3 0,-6-5 0,-2-3 0,-2-2-33,-2-1 0,1-5 0,-1-3 253,1-2 1,5-2 0,0-2 0,5-5-9,4-1 0,9-2 1,5 2-87,7 2 0,7 2 0,2 5-30,1 0 1,-4 1 0,2 4 0,-2 6-126,-2 5 1,-8 4 0,-4 2 168,-3-1 1,-8 0-1,-10 0 1,-7-1 402,-4-2 0,-7-4 0,2-7-176,-3-3 1,-1-3 0,0-2-101,0-3 0,5-7 1,3-9-1,5-5-83,5-2 0,7-2 0,6-3-427,7 0 1,12 2 0,12 2-864,5 7 0,8 6 1112,0 8 0,2 2 0,-3 5 0</inkml:trace>
  <inkml:trace contextRef="#ctx0" brushRef="#br0">3521 10151 8145,'-22'0'-59,"1"0"0,0 1 613,0 2 1,4-1-1,3 1-103,2-2 0,6 0 0,4 2-653,4 0 1,4 6-1,5-3 25,-1-1 1,1 5-1,1-3 1,1 2-177,1 2 1,0 0 0,-3-1 83,-1 1 1,0 0 0,-3-1 260,-3 1 1,-4-4 0,-4 0 271,-3 1 1,-8-3 0,-6 0 72,-2 0 1,-7-4 0,3 2 0,0-1 224,2-2 1,4 0 0,3 0-295,4 0 1,7 1-427,3 2 0,8-2 0,4 3 1,5-3-19,5-1 1,2 0 0,1 0-266,0 0 0,-4-3 0,-3-2 102,-2-1 1,-6 2-1,-3-3 1,-1-1 249,-2-1 1,-5-2 0,-2 0 141,-3 1 0,-4-1 1,0 0-175,1 1 121,1 4 0,2 1 0,-1 5 0</inkml:trace>
  <inkml:trace contextRef="#ctx0" brushRef="#br0">7967 6639 8562,'-10'-7'0,"2"1"-276,1 2 1,3-3 0,-3 2 83,-1-1 1,0-1-1,1-4 277,3 1 1,3 2-1,1 1-26,0-1 4,0 3 0,1-4 0,1 2 7,2-3 1,3 0 0,-2-1 4,1 0 1,-3 1 0,3-1 0,-1 1 118,-3-1 1,-1 3 0,-1-2 65,0-2 0,0-2 0,0 1 0,0-1 209,0 1 1,-1 1 0,-2 0-168,-4-2 1,-3 7 0,0 0-317,-1 5 37,-4 2 1,-2 9 0,-4 8-218,-1 9 1,2 7 0,3 10-226,2 4 1,4-3 0,1 5-123,3-2 271,2-1 0,8-8 0,4-2 35,7-3 1,6-7 0,6-6 132,6-8 1,0-6 0,5-8 120,-1-1 0,1-5 1,2-9-1,-4-5 45,-2-4 1,-2-4-1,-1-4 1,-3-3 41,-1-1 0,-6 4 0,-6-3 123,-2 1 0,-3 1 1,-2-2 35,-3 0 1,-3 5-1,-3 5 1,-4 2-6,-5 5 1,-8 0-1,-1 7-319,-3 3 1,-7 4 0,2 6 0,-3 0-316,-1 0 1,1 5-1,3 2-121,3 3 1,3 1 494,0 4 0,1 1 0,0 5 0</inkml:trace>
  <inkml:trace contextRef="#ctx0" brushRef="#br0">8094 7182 8432,'-10'-21'70,"0"4"1,2 4-1,1 4 1,-1 3 0,-3 2 309,-3 5 1,1 5-1,-5 10 1,-1 5 89,-1 6 1,0 5-1,2 4 69,4 3-629,2 7 1,5-1-1,1 4 24,2 2 1,1 0-1,7-1 1,3-4-57,2-3 1,8-1 0,3-4 55,4-6 0,0-10 0,-1-9 0,2-5 45,3-4 1,-1-4 0,0-5 106,-1-5 0,3-6 0,-4-6 155,-2-3 1,0-6-1,-3-4 402,-3 0-594,-1-2 0,-7-1 0,-2-6 45,-3-2 1,-3 2 0,-2-2 13,-3 2 1,-3 3-1,-7 2 1,-4 5-90,-2 4 1,-1 10 0,0 8-304,-1 4 1,2 6 0,1-1-495,2 6 0,4 4 1,0 7 777,4 4 0,0 6 0,3 4 0</inkml:trace>
  <inkml:trace contextRef="#ctx0" brushRef="#br0">8169 8044 8429,'-17'-6'-51,"-3"1"1,4 6 0,-2 3 0,1 4 671,2 5 0,-3 4 0,4 4 0,1 2-18,1 1 1,6 4-1,3 4 1,3 1-252,3 2 1,3 2-1,6 3-263,2-1 0,3-5 0,4 3 0,0-2-301,1 1 0,-1-2 1,0-6-165,0-3 0,-3-7 0,-1-5 0,-2-5 147,-2-4 1,-5-5-1,-1-6 620,2-8 0,-3-9 0,0-7-102,-2-3 0,3-7 0,-2 2 0,0-2 39,0-2 0,2-3 0,-3 1-1000,2 4 1,-3 3-1,0 7 672,-2 3 0,-1-3 0,0 4 0</inkml:trace>
  <inkml:trace contextRef="#ctx0" brushRef="#br0">5988 6469 11397,'-10'-10'-347,"-1"-1"0,2 0 1,2 1 460,3-1 1,3 4 178,1 0 1,1 4 0,3 0 0,4 2 42,5 1 0,8 0 0,7 1-5,3 2 0,7-1 0,5 1-168,5-2 1,10-1-1,-26 0 1,1 0-1,4 0 1,0 0-76,5 0 1,0 0 0,3 0 0,1 0 0,4 0 0,1 0 0,2 1 0,0 0-327,3 0 0,0 1 0,2 0 0,-1 2 1,-1 1-1,-1 2 87,-3 0 1,-1 0-1,-3 1 1,0 1-1,-6 1 1,0 1 39,-1-1 1,-1 1 0,-1 0-1,-1-1 1,-4 1 0,-1 0-1,-3-1 1,-1 0-115,23 7 1,-6-1 0,-7-6 142,-3 1 1,-9-1-1,-6-2 1,-5-2 53,-4-1 0,-2 3-408,1-1 1,-5 2-1,-3 2 436,-2 0 0,-5 4 0,-2 2 0</inkml:trace>
  <inkml:trace contextRef="#ctx0" brushRef="#br0">6063 7491 8438,'-21'-11'95,"4"4"1,3 1 0,2 1 314,1 3 1,7 1-1,5 1-20,8 0 1,13 0-1,8-1-58,5-3-279,9 3 1,0-9 0,11 3 0,1-2-22,-26 4 1,1-1 0,2 0 0,1 0-1,2 0 1,0-1-38,2 0 1,1 0 0,1-2-1,1 0 1,2 2 0,1-1-1,-1 0 1,0 1-164,-1-1 0,0 0 0,-4 2 0,1 2 0,-2 0 1,0 2 106,-2-1 0,-1 1 0,-3-2 0,-1 1 0,23-1-401,-10 2 0,-12 1 0,-8 1-475,-4 0 791,-8 0 1,-8 3 0,-6 1-1,-4-1-267,-3 2 1,-2 2 412,-2 7 0,-2 3 0,-6 4 0</inkml:trace>
  <inkml:trace contextRef="#ctx0" brushRef="#br0">6520 8587 8508,'-16'-6'313,"-1"-4"1,4 4 719,-1 0 0,6-3-585,8 2 1,2 1 0,7-1-1,4-1-106,3-2 1,5-1 0,5 0-196,1-4 1,6 1 0,8-6 0,3-4-85,6-2 1,-22 12 0,1 0 0,1-2 0,1 0-48,2 0 0,0 0 0,2 0 0,0 0 1,2 1-1,1 0 0,-2 0 0,1 1-174,-1 2 1,-1-1 0,-1 2 0,-1 0 0,-2 1 0,0 0 32,-1 1 1,0 0 0,-1-1-1,0 1 1,29-5 0,-7 1-74,-7 1 0,-1 2 0,-10-1 120,-2 0 1,-11 4 0,-2 1 14,-5 2 1,-7-1-375,-3 1 0,-3 4 0,-3 0-195,-5 6 632,-6 8 0,-2 3 0,-6 4 0</inkml:trace>
  <inkml:trace contextRef="#ctx0" brushRef="#br0">8754 6320 8480,'-11'0'-112,"2"-5"1,0 0 0,2-1 0,0 1 0,0 1-191,0 1 1,5-2 0,-3 3 220,0-2 442,4 1 54,-4 3-1,5 0 1,0-5-45,0-2 1,0 1 43,0-1-338,0 4 0,0-2 70,0 1-64,5 3 0,1-5 1,6 4-69,2-2 0,4-4 0,7 1 0,5-3-27,8 0 0,7-6 0,-17 7 0,2-1 12,1-1 1,2-1-1,3-2 1,2-1-1,5-2 1,0 0 0,4-1-1,0 0-263,2 1 1,0 0 0,2 0 0,1 1 0,-2 0 0,-1 0 138,0 0 1,0 0-1,-2 2 1,0 0-1,-2 0 1,-1 1 23,0 0 1,-1 0 0,-2 0 0,0 1 0,-4 1 0,0 1 0,-1-1 0,0 0-16,-1 1 1,1-1-1,-1-1 1,-1-1-1,1 0 1,0 0 106,-3 0 1,0-1-1,0 1 1,0-1-1,-3-1 1,1 0-1,0 1 1,0 1 199,0 0 0,0 0 0,25-11 0,-2 5 67,-6 2 0,-4 4 0,-4-1 77,-4 2 1,-11 5-284,-6 0 0,-11 4 325,-7 0 0,-9 1 0,-6 4-564,-2 1 0,3 0 0,-2 4 0,-1 1-131,1 1 1,3 3 0,-2 1 317,4 1 0,0 5 0,0-2 0</inkml:trace>
  <inkml:trace contextRef="#ctx0" brushRef="#br0">11583 5129 8434,'5'-28'-117,"1"-1"1,4 4 177,1 1 0,0 3 0,-2 3 0,-2 4 0,-3 2 264,-3 2 1,-2 0 0,-4 2 0,-6 2 41,-5 1 1,-9 2-1,-3 5-263,-3 5 1,-9 6 0,-3 12 0,-2 5-120,-2 4 0,23-14 0,0 2 0,-3 3 1,0 1-2,1 2 0,-1 0 0,3-1 1,0 0-1,1 1 0,1 0 0,2-2 1,1 0-133,-13 23 0,7-2 1,12-1-57,10-6 0,13-4 0,15-14 0,11-6 89,7-3 1,10-7 0,7-3 88,-1-6 0,-28 0 0,1-2 0,0-3 0,-1-1-23,2 0 1,0-3 0,4-3-1,1-2 1,-3 1 0,-1-2 0,0-1-1,-1-1 80,-1-1 1,-2-2 0,-4 0 0,-1 0 0,0 0 0,0 0 123,-2-1 1,-1-2 0,6-22-1,-8-2 81,-9-1 0,-11-1 0,-9 0 0,-5 4-15,-7 5 0,-1 7 1,-7 8-225,0 7 0,-6 2 0,0 9-409,1 4 1,1 8 0,1 6 0,0 5 411,0 5 0,1 2 0,0 4 0,-1 4 0,-2 5 0</inkml:trace>
  <inkml:trace contextRef="#ctx0" brushRef="#br0">11690 5990 8289,'4'-37'85,"-3"1"0,3 7 702,-3 0-548,-1 10 0,-1 0 0,-3 12 0,-3 4 122,-2 1 1,-3 2 0,-1 2 0,-2 2-120,-2 7 1,-1 10-1,-3 11-375,0 6 1,4 7-1,3 2 1,4 2-283,2 2 0,4 2 0,5 1 0,4-2-189,5-7 1,12-4 0,9-9 311,7-4 1,8-11-1,3-6 191,-1-6 1,5-11 0,-1-8 0,-24 2 0,0-1 299,0-3 0,0-1 0,-3-2 0,-1-1 0,-1-2 0,-1-1 118,-1 0 0,-2 0 0,0-3 1,-1 1-1,13-24 261,-3 1 1,-4-4-1,-9 2 1,-6-1-14,-3 2 1,-2-2 0,-6 6-451,-6 4 1,0 3 0,-10 7-425,0 3 1,-7 6 0,-4 9 0,-3 6-1217,-3 7 0,1 10 1525,-5 7 0,-10 13 0,22-13 0,0-1 0</inkml:trace>
  <inkml:trace contextRef="#ctx0" brushRef="#br0">11796 6969 8413,'-11'-48'339,"2"2"1,1 7 0,0 6 0,0 7 313,-1 8 0,-2 10 1,0 5-1,1 6-535,-1 4 1,-3 7 0,0 5 24,1 4 0,1 6 0,3 6 0,1 4-395,5 3 1,2 0-1,1 0 1,0-2-416,0-1 0,6-3 0,3 1 160,4-5 0,6-12 1,0-2 352,5-5 1,-2-7 0,3-5 0,-4-8 137,-3-11 1,1-3 0,-5-9 453,-1-3 0,-2-4 0,-3-5 40,-1-1 0,-5-4 1,2-3-1,-3-2-293,-1-1 0,0 6 0,0 6-949,0 7 764,0 12 0,-9 11 0,-3 7 0</inkml:trace>
  <inkml:trace contextRef="#ctx0" brushRef="#br0">11743 7852 8443,'0'-36'256,"0"4"0,0 0 1,0 7-1,0 6 1,0 5 447,0 2 1,0 5 0,-1 2-141,-3 4 1,-5 5 0,-6 11-444,2 6 1,-3 8-1,-2 9 1,-3 6-91,-4 7 0,6 1 0,8-22 1,1-1-43,0 0 1,0 0 0,0 1-1,1 1 1,-1-2 0,1 0-1,-8 29-172,2-1 1,2-1 0,6-6-79,3-4 1,4-8 0,5-8 0,6-8 35,5-11 1,6-6 0,4-11 285,5-8 0,6-8 0,6-15-60,-1-6 1,-21 20 0,0-2 0,-2-3 0,1-1 0,-2-1 0,0-1-63,1-2 0,-1-1 1,-3 2-1,-2-1 0,1 0 1,-1-1 113,-2 2 1,-2-1-1,-2 2 1,-3-1-1,-2-27 1,-6 7-202,-10 9 1,-4 14-1,-11 13-569,0 6 0,-3 16 0,-1 12 0,0 9 717,2 7 0,0 4 0,-2 5 0,1-1 0,3 1 0</inkml:trace>
  <inkml:trace contextRef="#ctx0" brushRef="#br0">11732 8725 8028,'-11'-21'363,"4"0"0,0 5 53,-1 5 0,2 5 1,-1 8-1,-1 3 69,-2 10 0,0 4 1,-2 13-1,-1 4-102,-1 4 0,1 4 0,4 1-314,2 1 0,5 5 0,-2-3 0,4 2-102,4 0 1,2-8-1,6-3 1,2-10-78,4-9 1,5-10 0,2-8 48,-1-8 0,-2-11 0,-1-11 75,1-3 1,-2-6 0,-3-2-1,-4-2-69,-4-2 1,-5 2 0,-4 1-380,0 1 1,-1 3 0,-2 0 433,-4 3 0,-12-2 0,-4 8 0</inkml:trace>
  <inkml:trace contextRef="#ctx0" brushRef="#br0">8796 7395 8283,'-10'-21'8,"4"-1"0,2 2 0,3 1 0,1 2 156,0-2 1,1 2 0,3 1 0,4 0 0,5 3-42,5 1 1,3 1 0,5-2-87,6-2 0,2 0 0,9 1 0,6-4 10,-20 8 0,0 0 0,5-3 0,1 0 1,5-2-1,0 0 0,2-1 0,1-2 0,4-1 1,1-1-14,3-1 1,2 1 0,-16 5 0,1 1 0,0-1 0,2 0-1,1 0 1,-1 0-161,0 0 0,0-1 0,1 1 0,-1 1 0,2 0 0,-2 1 0,17-6 0,0 2 0,0 0 0,1 1 15,-2 0 1,1 0-1,-2 2 1,0 1 0,-4 1-1,0 0-6,-3 3 1,-1-1-1,-3 1 1,-1-1 0,-5 3-1,0 0-17,-1 1 1,-2-1 0,-1 1 0,-3 0 0,23-3 0,-13 1-217,-9 1 1,-17 3 428,-11-3 1,-10 5 0,-11-2-166,-4 3 0,-7 6 0,-1 3-208,-1 5 294,-2 3 0,2 2 0,-2 0 0,-2 0 0</inkml:trace>
  <inkml:trace contextRef="#ctx0" brushRef="#br0">9009 8512 8648,'-15'0'478,"8"-5"1,0-3-703,4-5 332,8 6 1,7-7-1,11 6 1,12-4 514,10-3 1,10-3 0,-24 9-1,1 1-401,2 0 1,1-1 0,4-2-1,2-1 1,4 1 0,1-1 0,1 0-1,0-2-271,3 0 0,1-1 1,-4 1-1,0 1 0,0-1 1,-2 0-1,-1 1 0,-1-1 71,-3 0 0,1 1 1,2 1-1,-1 0 1,0 0-1,-1 1 1,1 0-1,0 2-256,-2-1 1,0 2 0,-1 3 0,0 0 0,0 1 0,-1-1-63,1 2 0,0 0 0,2 1 0,0 1 0,-2 1 0,0 1 0,-1 0 0,1 1-229,-1 1 1,-1 1 0,-2 3 0,0 1 0,-1 0 0,-1 1 524,0 1 0,-1 0 0,0 0 0,0 0 0,0 1 0,0 1 0,0 1 0,0 0 0,0 1 0,0-1 0</inkml:trace>
  <inkml:trace contextRef="#ctx0" brushRef="#br0">12445 5352 8359,'7'-4'55,"1"0"1,4-1-1,4-1 1,7 0-1,5-2 148,8-2 0,10-1 1,8-2-1,-23 5 0,1 1-131,2 1 0,2-1 1,2 0-1,0-1 1,1 1-1,0 1 0,0 0 1,-1 1-262,0 1 0,0 0 1,-2 2-1,0 1 1,0-2-1,1 0 0,0 0 1,1 1 36,-2 1 1,0 0 0,1 0 0,-1 0 0,-3 1 0,0 0 0,-1 0 0,0 0-68,-1 0 1,-1 0 0,20 0 0,-4-1 162,-8-2 0,-10 1 0,-3-1 0,-4 2-193,-3 1 0,-2 0 249,-6 0 0,-4 3 0,-1 4 0</inkml:trace>
  <inkml:trace contextRef="#ctx0" brushRef="#br0">13040 5873 8410,'-16'0'152,"-3"0"0,6-1 122,3-2 0,6 5 0,8-1 0,8 3-61,8 0 0,6 0 0,7-4 1,3 0-24,3 0 0,8 0 1,6-1-1,-23-1 0,1-1-94,1-2 1,2-1 0,3 1-1,0 0 1,4-3 0,0 0-1,1 1 1,0 0-206,0 0 1,1 0-1,-1 0 1,1 0 0,-1 1-1,1 0 17,0-1 0,-1 0 0,-2 3 0,-1 1 0,-1-2 0,-1 1 1,-3 2-1,0 0-38,-1 0 1,-1 0-1,0 0 1,0 1 0,-1 0-1,0 2-83,25-1 1,-4 0-1,-12 1-377,-4 2 0,-3 3 0,-13 6 1,-7 2 589,-7 4 0,-1-1 0,-2 0 0,1 1 0</inkml:trace>
  <inkml:trace contextRef="#ctx0" brushRef="#br0">13179 6937 8476,'4'-41'450,"3"11"0,10-2-319,8 8 1,9 4 0,17 1 0,-23 10 0,2 0 0,1 0 0,2 0-48,0 1 1,0 0 0,-2-2-1,0 0 1,4 1 0,-1 1 0,0 0-1,1-1 121,0 2 0,0 0 0,0 1 0,0 0 1,0 1-1,-1 0-160,-2-1 0,1 1 0,-1 2 0,1 0 1,25 0-230,1 1 1,-8 4 0,-3 1 0,-8 4-433,-8 3 0,-5 5 0,-8 4-1697,-5 5 2313,-4 3 0,-10 2 0,-3 3 0,-4 5 0,-4 3 0</inkml:trace>
  <inkml:trace contextRef="#ctx0" brushRef="#br0">12530 8342 8082,'21'-14'0,"3"1"0,5-12 348,10 2 0,-12 11 0,3 0 0,5-2 0,2 2 0,3-2 0,2 0-129,1 0 0,1-1 1,2 0-1,-1 0 0,-2 1 1,-1 1-1,-2 2 0,-1 1-192,-2 1 1,0 2 0,-3 1-1,-1 2 1,25-1 0,-8 9-832,-10 9 361,-11 10 0,-3 14 0,-4 7 0</inkml:trace>
  <inkml:trace contextRef="#ctx0" brushRef="#br0">12647 9299 8000,'-11'0'910,"5"0"0,15 0-424,8 0 1,15 0-1,5-1 1,8-2-293,8-4 0,-22 1 0,2-1 1,3-1-1,2 0 0,2 0 1,1 0-217,1-1 1,-1-1 0,0-2 0,0 0 0,-1 0 0,0-1-319,0 1 1,0 1-1,-2 0 1,-1 0 0,-3 2-1,0-1 340,-4 2 0,0-1 0,21-9 0,-4-3 0</inkml:trace>
  <inkml:trace contextRef="#ctx0" brushRef="#br0">14774 5192 8414,'6'-26'144,"5"4"0,-1-3 0,7 3 0,3 2 0,1 3 107,0 6 1,0 5 0,-4 6 0,-3 3 0,-3 3-321,-4 4 0,-2 8 0,-6 0 0,-3 2 1,-4 1-321,-5 0 0,-4 3 0,-4-1 0,1-5 76,2-1 1,-2-4-1,2-5 40,-2-1 586,4-4 1,-3 1 0,5-6-142,1-5 1,6-2 0,3-13-1,4-4 225,4-3 0,6-7 0,9 1-127,5 1 0,7 2 0,5 3-265,2 4 0,1 9 0,4 5 0,-1 6-144,1 4 0,-10 11 1,-6 4-93,-7 5 0,-6 7 1,-7 2-64,-3 3 233,-12 1 1,-5-5 0,-11-2 38,-1-3 0,-4-4 0,0-3 0,-2-3 294,0-6 1,2-3 0,2-3-34,1 0 0,-1-9 1,4-4-151,3-6 1,10-1-1,0-7 1,4 0-139,4 0 0,5 0 0,6-1 0,4 7-843,4 6 892,8 3 0,2 6 0,5 1 0</inkml:trace>
  <inkml:trace contextRef="#ctx0" brushRef="#br0">15402 6139 8211,'-5'-27'30,"4"6"-200,-9 10 0,4 12 0,-7 9-332,-4 3 387,-1 6 0,-14-6 0,1 3-60,-3 0 0,2 1 0,5-4 0,0-3 147,0-5 1,4-1 0,2-1-1,5-4 379,5-5 1,5-9-1,2-2-40,3-3 1,7-2 0,6 1 258,8 0-415,6 4 1,6 2 0,0 4-14,0 1 1,-1 4-1,1 2 1,-1 3-154,-3 1 1,-2 5-105,-4 2 63,-10 2 1,-3 5 0,-11 1-76,-5-2 1,-3-2-1,-10-1 136,-2-3 1,-7-2 0,2-5 0,-1-1 88,-1-3 0,7-3 0,1-7-14,5-4 1,6-2 0,2-1-85,5-1 0,6 1 0,3 0 0</inkml:trace>
  <inkml:trace contextRef="#ctx0" brushRef="#br0">14955 9395 8171,'5'-27'337,"-3"9"0,5 9 0,3 4 0,1 6 0,4 6 196,-2 6 1,-6 0 0,-4 4 0,0-1-403,0 1 0,-2-3 1,2 3-1,-5-1-362,-1 1 1,-5-4-1,1 1 1,-4-3-104,-3-4 0,1-2 0,-5-8 0,0-3 329,2-4 1,-3-13-1,5-2 248,1-4 0,2-3 0,4 0-171,3 0 1,10 0 0,8 1-1,10 4-553,6 6 0,5 9 481,1 8 0,-1 8 0,-3 2 0</inkml:trace>
  <inkml:trace contextRef="#ctx0" brushRef="#br0">7180 6033 7314,'0'-7'-186,"0"0"0,1 0 0,1 0 0,2-1 203,-2 0 1,0 2-1,1-2 1,0-3-1,0-2 171,-2 0 0,2 2 0,1-1 0,-2-1-63,0-1 0,1-1 1,1 4-1,-2-3 34,-1 0 0,-1-1 1,0 2-1,1-2 72,3-2 1,-3 0-1,3-1 167,-3 0 0,-1 1 1,0 0 226,0 2 0,0 4-627,0 0 0,0 10 0,0 7 2,0 9 1,-4 7 0,1 12-1,0 2-190,2 7 1,-2 5 0,-2 9 112,2-27 0,0 0 0,1 4 1,0 0-1,-1 1 0,-1 2-26,0 1 0,0 1 0,1 4 0,0 2 0,0 4 0,0 2 0,1 0 1,0 2 71,0 0 0,1 1 0,0 4 0,1-1 0,0-3 0,1-1-158,0 3 0,2 0 0,1-1 0,1 0 0,2 1 1,0 0 134,0-1 1,-1 1-1,0-1 1,0 0 0,0-2-1,-1-1-12,0 0 0,0-1 0,-1 2 0,0-1 1,-1-1-1,-1-1 0,1-1 0,-1-1 15,0-4 1,-1 0 0,-1-2 0,1-2 0,-1-3 0,0-1 32,0 0 1,0-1 0,-2 0 0,0 0 0,0-4 0,1-2 0,-3 23 53,-1-6 0,3-4 1,-4-2 144,1-1 0,-2-4 0,4 3-84,0-1 1,2-2-1,1-3 1,0-1 39,0-3 0,1-2 1,2-6-274,0-2 1,6-2 0,-2-7 423,2-2 0,5-1 0,0-4 0,1 3-186,0 1 0,2 1 0,4 4-142,0-1 0,0 2 0,-1 2 1,-1 4-145,-1 2 1,-1 2 0,2-2 26,-2-3 1,1 2 0,3-3 0,1-1-73,-1 0 0,0-5 0,0-7 130,1-1 0,4-2 0,1-2 240,0-1 0,4-3 1,-3-4-1,3 2 91,1 1 1,8 1 0,2-1-1,2 2-15,0 1 1,2 1 0,2-3-68,4 2 1,-5-5 0,2 3-63,-4 1 1,1-5 0,0 2 0,-1-4 73,-1-2 1,-6 0-1,-4 2 59,-4-2 0,-1 1 1,-4-4 118,-1 2 0,-7-1 0,-3 3 0,-2-2-66,-1-2 1,0 4 0,-1-1 0,1 2-51,-1 2 0,1-2 1,-1-1-233,-3-1 1,1-2 0,-3 3-14,1-1 1,1-5 0,3 1 0,1-3-137,0-4 0,-2-4 0,-1-10 45,-1-7 1,-1-10 0,-2 26 0,-1-1-71,0-2 1,-2-1 0,-1-4-1,0-3 1,-1-3 0,-2 0 0,0-4-1,-1-1-291,0-4 1,-1-1-1,-2 0 1,0-1 0,2 16-1,0-2 1,0 1 274,-1-19 0,-1 0 0,3 18 1,-2 1-1,1-1 0,0-1 1,0 0-1,0-1 129,-1-1 1,1-1 0,-1 1-1,1 2 1,1 1 0,-1 0 0,0-1-1,-1 0 1,0 2 0,-2-17 0,0 1 26,0 4 0,-1 0 0,2 4 0,0 0 0,-1 5 0,-2 1-31,1 4 1,0 1 0,-1 0 0,-1 3 0,1 5 0,-1 1 255,-10-28 1,0 2-1,-1 1 1,2 0 86,3-1 1,2 5 0,7-1 0,2-1-100,1-1 1,2 5-1,3 4-29,0 7 0,3 9 0,1 5-44,-2 7 0,4 3-257,1 1 550,-2 6 0,0 1-642,-5 8 385,-5-3 0,-6 7 1,-6-4-139,-3-2 0,-8-1 0,-3-1 0,-8 0 86,-6 0 1,-5-5 0,-7-3 16,27 2 0,0-1 1,-2 2-1,0-1 0,-2 0 1,0 1-124,-3 0 0,-1 1 0,0 3 0,-2 0 0,-2-1 0,0 2 0,0 1 0,0 1 115,-1 3 1,0 1 0,-1 1 0,-1 1-1,2 2 1,0 1 13,0 0 0,1 0 1,2-1-1,2 0 1,5-1-1,0 0 85,2-2 1,0 0 0,-26 5-1,6-3 1,5-2-652,7-3 1,14-3-1,7-2 401,5-3 0,7 2 0,4-5 1,5 0-57,8 1 0,4 1 116,7 5 0,4 0 0,1 0 0</inkml:trace>
  <inkml:trace contextRef="#ctx0" brushRef="#br1">7222 4426 8212,'0'-15'-288,"-3"3"0,-1-3 0,2 1 0,1-1 440,1 2 1,0 2 0,0-1 32,0-2 0,0 2 0,0-3 0,0 2 1,0 0 136,0-1 1,0-1 0,0 2 0,1-1 0,2 1 1,-2-3-1,3 2 1,-3 1 104,-1 1 1,0 2 0,0-1 254,0 0 0,0 1 82,0-1-723,0 5 0,0 6 1,0 9-78,0 4 1,1 3 0,2 5 0,0 2-13,0 2 1,3 5 0,-1 7-42,1 1 1,4 1 0,-3 3-4,2 1 1,-2 4 0,-1 3-1,0 2 25,0 1 1,-3 4 0,0 0 32,-2-2 1,-1-5-1,0-5 15,0-5 0,-4-3 0,-2-8 0,0-3 97,2-5 0,-1-5 1,1 0-66,-2 0 1,3-6 1,0-2 12,2-6 1,1-2 0,1-8-28,2-5 1,2-4-1,5-4-28,0-1 0,-4-2 0,7-2 0,0-3-68,-1-4 1,5 0-1,-1-6 17,1-1 0,3-2 0,-3 0 0,4-1-46,0 1 1,4 0 0,-1 3 107,0 4 1,-3 10 0,-2 6 133,-1 6 0,-5 1 0,1 9 13,-2 0 1,-1 7 0,-1 3 0,2 4-30,2 3 0,-2-2 1,3 3-92,1 0 0,-3 1 0,5 4 122,0 1-99,-2-7 0,4 12 1,-4-5 90,1 2 0,2 3 0,-5-1 26,-1 3 0,-1-2 0,-3 0 67,-2 0 0,-2-2 0,-5 3 0,0-2-142,0-5 1,0 0 0,0-4-57,0 0 0,0-3-341,0 1 0,-1-3-1069,-3-4 483,3-2 0,-3-4-548,4 3 1,3-2 1454,1 5 0,-1 0 0,-3 4 0</inkml:trace>
  <inkml:trace contextRef="#ctx0" brushRef="#br1">7701 9268 8246,'-5'-16'-161,"3"4"1,-4-3 0,1 1 0,3 0 0,1-1 116,1 0 1,0 3 0,0-2 0,0 1 571,0-1 1,3 2 0,2-2 0,0 2-73,-1 1 0,3-3 0,-2 0 0,0 1 301,0 1 0,2-2 1,-4 0 124,0 1 1,1 4-681,0 2 1,3 6 0,-4 2 0,1 9-12,1 6 0,-3 7 0,4 4-76,-1 5 1,2 11 0,-2-1 0,-1 3-26,1 2 0,2 1 1,-2 4-345,1 1 0,-4-6 1,2 5-45,-3-3 0,-1-4 0,0-5 0,0-4 69,0-3 0,0-8 99,0-11 0,1-8 180,3-6 1,-2-9 0,5-10 94,1-5 0,5-6 0,1-7 0,1-2-83,0-5 1,-2 2 0,5-6-53,1 1 1,-3 3-1,2-2 24,1 3 0,1 2 1,2 5-1,1 6 48,-2 6 0,2 7 1,-8 10 83,1 3 1,-1 3 0,1 3 41,0 5 1,1 5-1,-3 9 1,-1 2 74,-1 2 0,1 2 1,-1 5 8,-2 0 1,-2-1 0,1-2-216,-2-1 1,2 1 0,-5 2 0,1-3-443,0-3 1,-2-4 0,-3-2 0,0-2-860,0-2 1,4-4 0,-1-4-207,0 1 0,-2-2 1430,-1 1 0,-5 5 0,-1 4 0</inkml:trace>
  <inkml:trace contextRef="#ctx0" brushRef="#br1">7892 10023 8123,'0'-7'0,"1"1"501,3 1 0,2-2 0,6 2 1,3-1-29,6-2 0,7-1 0,8-3 0,7-2-94,5-4 1,-20 8-1,1-1 1,0-1-1,1-1-248,0-1 1,-1 0 0,0-2 0,0 1 0,-2-1 0,-1 0 0,0 0 0,0-1-28,-1-1 1,0 0 0,21-18 0,-7-3-31,-4 3 1,-3-2 0,-3-2-1,-5-5-322,-1-4 1,-3-3 0,-2-3-258,-4-2 1,-10 26-1,-1-1 1,-1-5 0,0 0 297,-1-3 1,-1 0 0,-2 1 0,-2 1 0,-1-2 0,-1 0 0,-2 2 0,-2 2 48,0 2 1,-3 1 0,-2 0 0,-2 1 0,-2 1 0,-2 0 96,-1 2 1,-1 2 0,-3 2 0,-1 2 0,-3 5 0,-1 1 0,-1 1 0,-1 1 40,-2 2 1,-1 1 0,-1 0 0,-1 2 0,-4 4 0,-1 1 112,0 1 0,1 2 0,-3 5 0,0 3 0,-1 1 0,0 3 1,-2 3-1,0 2-162,-2 1 1,1 2 0,4 1 0,1 1-1,0 2 1,1 2 177,1 0 1,2 2 0,3 0 0,1 1-1,2 1 1,2 2 17,0 1 1,2 2 0,3-2 0,2 1 0,3 2 0,2 1 0,1-1 0,3 1-75,2 0 0,2 1 1,1 0-1,2 2 1,4 0-1,1 0-11,-1-1 1,3 0 0,3 1-1,2 0 1,3-4 0,3-1 0,0 1-1,3-2-41,1 1 1,2-1-1,0 0 1,2-2-1,3-1 1,1-1-156,0-3 0,1-1 1,23 15-1,-19-22 1,1-2 24,26 11 0,-24-14 1,0-1-1,1-1 0,-1 0-394,1-1 1,-1 0-1,28 7 523,-7-2 0,1-4 0,-5 4 0,-1 2 0,-2 3 0</inkml:trace>
  <inkml:trace contextRef="#ctx0" brushRef="#br2">8701 1064 8183,'-11'-9'29,"0"0"0,1 3 0,-1 0 0,0 2 545,1-1 1,-1 1 0,1 4 1449,-1 0-1579,5 0 1,2 0-202,8 0 1,3 0 0,6 0 0,2 0 50,2 0 0,-3 0 0,4 0-178,1 0 0,4-1 1,3-1-199,2-2 0,-4 0 0,5 1 1,-1 0-237,-1 0 1,6-1 0,-3 0 0,-2 2 200,0 1 0,-4-1 0,-2 0-472,-1-2 1,-5 1 0,-1 3-1495,-4 0 2082,-5 0 0,4 5 0,-4 1 0</inkml:trace>
  <inkml:trace contextRef="#ctx0" brushRef="#br2">9041 809 8119,'-11'-11'216,"4"2"421,0 1 1,0 1 0,-4 6 188,1 2 0,0 10 0,1 0-650,-2 0 0,3 6 1,-7 1-1,0 2 73,1 1 1,-5 2 0,2 0 0,-3 3 115,-2 1 1,1 3-176,0 5 0,-1 0 0,2 1 0,1-1-274,2-5 1,3-1 0,-3 0 0,2-1-272,2-2 1,2-6-1,3-6-167,1-2 7,4-2 0,-1-5-101,4-5 0,4-5 151,3-5 1,-1-2-1,1-1 1,2-3-223,0 0 0,2 2 1,-1-4 686,1-1 0,0-1 0,-1-1 0</inkml:trace>
  <inkml:trace contextRef="#ctx0" brushRef="#br2">8647 968 8119,'-7'-4'303,"0"-4"0,1-1 344,-1-2 0,3 4 1689,4 0-1694,0 5 0,4-2-409,3 8 0,4 2 0,2 6 0,2 1 100,2 1 1,2 5-1,4-2 1,3 3-55,2 2 0,-4-1 1,5 0-102,0 1 0,2-1 1,1-1-99,0-2 1,-4 1 0,-1-4 0,-2 0-361,-5 1 1,0-3-1431,-5-6-1514,-1 2 3224,-8-8 0,-2 9 0,-4-4 0</inkml:trace>
  <inkml:trace contextRef="#ctx0" brushRef="#br2">20507 5703 8387,'-15'-15'38,"7"2"0,-2-4 0,4 2 0,4 2 197,1 1 0,1 1 1,0 1 122,0-1 1,0 6-263,0 5 0,0 6 0,0 7 1,-2 3 106,-1 0 1,2 5-1,-3 5 1,3 0 12,1 0 1,0 3 0,0-3-194,0 1 1,0 1-1,0 4-185,0 0 1,0-1 0,0-1 15,0-2 1,1 0 0,2 4 0,0-1-145,-1-3 0,3-3 0,0-7-98,1-4 0,-3 0-200,4-3 1,1-3 587,2-8 0,6-5 0,0 0 0</inkml:trace>
  <inkml:trace contextRef="#ctx0" brushRef="#br2">20497 5597 8328,'-17'0'-167,"2"0"0,4 0 0,2-1 1,0-2 538,2 0 1,4-2 0,-3 1-41,1-3 1,1 1 0,6-1 0,1 0-1,4 0-143,3 0 0,5 0 0,2-3 0,2 3-78,2 4 1,-2-2 0,7 1-199,0 2 0,1 1 1,5 1-1,0 0 18,0 0 0,4 0 1,3 0 50,3 0 1,5 0 0,5 0 54,7 0 0,-27 0 0,1-1 0,4-1 0,2 0 0,-1-1 0,2-1-124,0 0 0,1-1 0,4-1 1,1 0-1,2-1 0,0 1 119,1-1 0,0 0 1,2-1-1,0 1 0,-6 2 1,1 0-99,-1-1 1,1 1 0,0 0 0,0 0 0,-2-1 0,0 1 78,1 0 1,-1-1-1,2 1 1,-1 0-1,-4 0 1,0 0-1,1 1 1,1 0-22,1 0 0,0 1 0,1-1 0,0 1 0,1-2 1,-1 0-52,-2 2 0,-1-1 0,1-1 0,-1 1 0,-1 1 0,-1 0-101,0 0 0,0 0 1,2-2-1,-1 0 1,-2 2-1,0 0 1,-1 0-1,0-1 133,-2 1 1,0-1 0,-1 1 0,-1-1 0,0-1-1,-1 0 159,0-1 0,1 1 0,-2 0 1,-1-1-1,25-4 0,-3-1 138,-3 0 0,-3 2 1,-5 1-102,-3 1 0,-7 4 0,-8 0 91,-1 1 0,-10 1 401,-2-2 622,-8 2-1377,2-4 0,-5 6 1,0 3 253,0 3 0,0 2 0,0 3-175,0 2 1,0-1 0,0 6-120,0 3 0,0 0 0,1 4-7,3 0 1,-3 1 0,2 5-1,0 0-56,0 0 1,0 0 0,4 0 51,1-1 1,-2-2 0,0-3 60,-2-4 1,4 2 0,-5-7 0,-1 0 110,0 1 0,-2-5 0,0 1-5,0-2 0,0 0-21,0 2 0,-2-6 1,-1 3-1,-4-3 44,-3-2 1,-1 2 0,-4-3-50,-2 1 1,-5-2 0,-2 1 0,-5 1-62,-2 0 0,-6-2 1,-5 2-158,-3-2 1,-10 1-1,-3-2 169,26-2 0,-1 1 0,-2 2 0,-1-1 1,-2-1-1,-1 0-7,0-1 0,0 0 0,0 0 0,-1 1 0,2-1 0,-1 0 0,-1 1 1,0-1 112,-2 1 1,0-1 0,3 1 0,0 1 0,-1-2 0,0 1-32,3-1 0,0 0 0,1 2 0,-1-1 0,1 0 0,0 1-10,-3 0 1,1 0-1,2-2 1,1 1 0,0 2-1,-1-1 1,3 1-1,0 0-32,1-2 0,0 1 0,0 2 0,-1 0 0,0-2 0,0 1-1,-1 0 0,1 1 0,-1 1 0,0-1 0,2 0 0,0 1 0,1-1 0,-1 0-55,0 1 1,0-1 0,-1 0 0,0-1-1,0 1 1,1-1 52,0 0 0,1-1 0,-27 0 0,-1 3 42,1-1 1,28-1 0,0-1 0,-28 2 0,0 0-12,0-1 1,27 0 0,1 1-1,0-2 1,-1-1 21,0 1 0,0 0 1,-27 7-1,3-4 141,5 0 0,4 3 0,-4-2-36,-1 3 0,7-1 0,3-1 0,3-2-47,4-1 1,4 2 0,3-3-35,1-2 0,5-1 0,4-1 0,2 0 68,2 0 1,1 0 127,2 0 1,4-4-343,2-4 1,8 3 0,4-1-1,5 1-2129,5 3 2221,2-4 0,6 4 0,1-2 0</inkml:trace>
  <inkml:trace contextRef="#ctx0" brushRef="#br2">20688 6916 8218,'-11'-11'-101,"4"1"1,1-1 0,0 0 0,2 1 243,-1-1 0,1 1 1,3-1-1,-1 0 254,-2 1 0,1-1 0,3 0 0,-1 1 257,-3-1 1,3 4-296,-3 0-379,3 5 0,1 3 0,0 9 0,0 8 12,0 6 1,4 3-1,0 5-33,2 0 0,0 6 0,3 2-74,-2 1 0,-1 4 1,2-6-1,-1 2-255,1 2 0,2-2 1,0-2 97,1-3 1,1-9 0,1-6-327,1-5 0,4-6 598,-4-3 0,5-7 0,-3-5 0</inkml:trace>
  <inkml:trace contextRef="#ctx0" brushRef="#br2">20603 6799 8446,'-11'-14'85,"2"-2"191,2 0 1,3 3-1,9-1 209,6 2 0,5 1 0,9-1 0,3 1-51,3 0 0,7-2 0,4 6-250,7-3 1,5 0-1,5-1-201,-27 6 1,0-1 0,3 1-1,1-1 1,0-1 0,0 1-1,2-1 1,0-1-111,1 2 0,0-1 1,2 0-1,0-1 0,0 1 1,0 0 21,1 0 1,0 1 0,1 0 0,0 0-1,1 1 1,1 1-46,1 0 1,0 1-1,0-2 1,-1 1-1,1 2 1,-1 0-1,1-1 1,-1 1 37,1-1 1,-1 1 0,-1 0 0,1-1 0,0 2 0,1 0 47,-1-1 1,0 0 0,-3 0 0,1 1 0,-3 1 0,0 0-12,0 0 0,-1 0 1,1 0-1,-1 0 1,-1 0-1,0 0-7,-1 0 1,0 0 0,1 0 0,0 0 0,-4 0 0,-1 0 0,1 0 0,-1 0-7,-1 0 0,1 0 1,-2-2-1,0-1 1,0 0-1,0-1 170,-1-1 1,0 1 0,26-3 0,-1-1 88,-4 0 0,-3-1 0,-7-1 0,-8 2 85,-5 1 0,-3 1 1,-4-2-101,0 1 0,-1 1 0,-1-3-77,-1 2 1,-5 5 0,1-3-168,-2 0 1,-5 4 0,-1-3 359,-1-1 1,3 4-292,-1-3 0,-1 3 61,1 1 1,-3 0 0,3 1 0,1 1-9,2 2 1,-3 0-1,0-3 2,1 2 0,1-2 147,2 3 0,0 2-64,-1 1 0,-4 2 0,-2 2-42,-3 0 0,-1 1 0,-1 2-27,-3 4 0,2 5 1,-5 3-200,-1 1 0,-3 5 0,-2 5 0,-1 1-185,1 2 0,1-3 0,1-2 168,1-2 0,3-4 0,1-2 115,1-1 0,1-1 0,4-4 1,0-1 137,0-2 0,4 1 0,1-5 60,1-1 0,-3-1 0,3-2-102,-1 1 0,-1 2 0,-1-1-22,0-3 0,1-1 0,-5 3 0,-3 0-46,-3-1 1,-2 0 0,-2-2-7,0-1 0,-4-4 0,-2 1 11,1 1 0,-4-4 1,1 3 13,-5-3 0,-1-1 0,-5 0 0,-5 0 13,-1 0 0,-3 0 0,-5 1 13,-2 3 1,-2-2 0,-6 5-16,1 1 0,0-2 0,0 1 0,-2 2-70,-1 0 1,1-2 0,-1-1-19,1-1 1,-3 2 0,28-5-1,0 1 25,-1 0 1,-1 0-1,1-2 1,-1 0-1,-1 1 1,1 1-1,-2-1 1,0-1-46,-1 1 0,-1 0 1,-1 0-1,0-1 0,-1 0 1,0-2 75,1 1 1,0 0-1,-1 2 1,0 0-1,4 0 1,1-1 20,0 1 1,0-1 0,-1 0-1,1 0 1,1 0 0,-1 1 0,1-1-1,1 1 66,-29 0 0,1 3 0,3 0-109,0 1 0,-2 0 1,3 2-19,3-1 0,2-3 0,5 2 44,-1-2 0,1 1 0,5-3 0,2 2 9,1-2 1,2-1 0,2-1 233,-3 0 0,8-1 0,-1-1 35,1-2 0,6 1 1,-3 3-1,3 0-54,0 0 1,5 0-1,-1 0-199,-1 0 1,2 0 0,1 1-200,1 3 1,0-2 0,5 5 0,0 1-256,3 2 1,-1-3 0,4 0 449,2 1 0,6 2 0,1 0 0</inkml:trace>
  <inkml:trace contextRef="#ctx0" brushRef="#br2">20933 7927 8392,'-5'-17'432,"0"-2"10,-2 5 0,2 6 0,7 8 1,0 8-212,1 9 0,6 2 1,-3 10-1,1 3-77,0 2 0,0 3 0,4-1 0,-1 3-157,1 2 0,-1 2 0,1-1-103,0 1 1,-1-2 0,1-1-1,0-2-112,-1-1 0,1-3 1,-2-6-234,-2-3 0,3-4 0,-3-3-240,2-4 1,6-7 690,-1-3 0,0-8 0,-3-1 0</inkml:trace>
  <inkml:trace contextRef="#ctx0" brushRef="#br2">20986 8012 8522,'-16'-5'28,"5"-1"0,-4-4 240,4-1 1,6 5 69,5 3 0,6 1 0,8 1 1,5-1 366,5-2 0,4 0 1,9 1-373,5 0 0,5-6 0,8 4 1,1-3-254,-26 5 0,1-1 0,1-1 0,1 0 0,2-2 0,1-1-227,2 2 0,2-1 0,1 1 0,0-1 0,2 1 0,-1-1 146,1 0 1,0 0-1,1 0 1,1 0-1,2 2 1,0-1-81,2 1 0,0 0 0,-1 1 0,0 1 0,0-1 0,1 1 0,-3-1 0,1 1-29,0 0 0,-1 0 0,0-2 0,0 0 0,1 2 0,-1 0 0,-1 0 0,1-1 99,-3 0 1,0 1 0,-3 1 0,0 1 0,0-3 0,1 0 38,-2 0 1,1 0-1,0 1 1,0 0-1,-2 0 1,0-1-1,-2 1 1,0-1-36,-1 1 0,0 0 1,-2-1-1,1 0 1,-2 1-1,0 1 31,0-1 1,0 0 0,26 1 0,-4-3 0,-4 2-123,-3-1 1,-1 0 0,-5 4 0,-2 0-138,-3 0 0,-9 0 0,-6 0-9,-5 0 1,-6 2 193,-3 1 1,-3-2 424,-8 3 1,-2 1 0,-5-1 0,-2 1-109,-2 0 0,1 3 0,4-1 0,0 3-111,3 0 1,-1 2-1,3 1-405,-1 1 0,4 9 1,-2-2-1,3 3-4,1 2 0,0 1 0,0 5 9,0 0 0,5 0 0,1 0 110,0 0 1,3 3 0,-2 2 0,1-1-43,-1 1 0,-1-3 0,-3-4 231,0-2 1,1-4 0,-4 1 82,0-3 0,0-5 0,0-3 0,0-2-5,0-2 0,3 1 1,2 0-90,1-1 0,1-3 0,3 0-97,-3 2 0,2-1 1,-3 0-217,0-1 303,-1 0 0,-10-1 0,-3-2 78,-5-3 1,-5-1 0,-6 0 0,-2 0-50,-1 0 0,-5 0 1,-4 0-30,-2 0 1,-4 0 0,-6 0-21,-5 0 1,-4 0 0,-1 1 0,27 0 0,-2 1 7,-1-1 0,-1 1 0,-5 2 0,-1 0 0,0 0 0,-1-2-166,1 1 0,0 0 0,-2 2 0,-1 0 1,0-2-1,-1 0 264,-1-1 0,1 2 1,0 0-1,0 1 0,0-2 1,0 0-49,2 0 0,1 0 0,2 0 0,1 0 0,-1-2 0,-1 0 0,2 1 0,-1 1-144,2 0 1,-1 0 0,2-2 0,0 1 0,1 1-1,1 0 85,1-1 1,1 1 0,-2 0 0,1 1 0,0-2-1,-1 1 1,2-1 0,-1 2-156,1 0 0,1 0 0,1-2 1,1 1-1,-24 1 0,1 1 1,4-4 0,0 3 117,2-3 1,6-1 0,5 0 0,4 0 136,4 0 0,-2 4 0,7-1-7,3-1 0,-1 0 0,7-1 110,1 2 1,-2-1-1792,1 1 1709,4 3 0,6 5 0,4 5 0</inkml:trace>
  <inkml:trace contextRef="#ctx0" brushRef="#br2">21698 9236 8246,'-10'-16'149,"-3"1"1,2-3 0,4 4 2172,1 2-1725,5 6 1,-3 1 0,7 8-363,0 4 0,6 5 1,-2 10-1,2 3 7,2 3 1,1 7 0,1 0-485,1-1 1,0 3 0,-2-1 0,1-1-316,1 2 1,0-1-1,-3 3-165,-1-3 1,0-3 0,-2-2 721,-1-3 0,-4-2 0,1-5 0</inkml:trace>
  <inkml:trace contextRef="#ctx0" brushRef="#br2">21667 9204 8168,'-10'-11'0,"3"0"303,3 1 0,3 3 0,4 1 0,5 0 1,10 0 0,8 2 0,10-2-25,7 2 1,5-5 0,10 2 0,-26 3 0,1-1-112,3 0 0,1-1 0,3 1 0,1-2 0,2 1 0,1-2-250,0-1 1,1 1 0,3-1 0,1 1 0,-2 0 0,0-1 135,0 2 0,0-1 0,1 1 1,0 0-1,-2 2 0,0 0-29,1 2 0,0-1 1,2 0-1,0 0 1,-1 2-1,-1 0 1,-2 1-1,-1 0-83,-2 0 1,-1 1 0,0 0 0,0 0 0,1 0 0,1 0-47,0 0 0,-1 0 0,-1 2 1,-1-1-1,-1 1 0,0 0 8,-1-1 1,-1 0-1,-1 1 1,-1-1-1,1 0 1,-1 0-1,0 1 1,0 0 33,-2-1 1,0 0-1,-2 0 1,-1-1-1,21 1 5,-1 3 0,-5-3 1,1 3 180,-2-3 1,-8 0 0,-4 1 0,-6 2 316,-3-2 1,-3 0-16,-3-2 1,-2 1-163,-8 2 1,1 0 17,-5 4 1,1 0 0,-4 5-372,0 2 1,-1 2 0,-2 7 0,0 2-376,1 3 1,0 3 0,2 1 103,0 0 1,0 0-1,2-1 1,0 1-33,1 0 1,6-1 0,-2-3 228,2-3 0,2-6 1,0-1 77,-1 1 0,0-4 469,-3-1 1,1-2-119,-4-1 1,-2-5-1,-6-2 1,-5 0 167,-8 0 0,-3 0 0,-10-1-219,-4 0 1,-9 4-1,-3-2-164,-5 1 1,-8 1 0,27-2 0,-1 1 0,-3-1 0,-2 0-323,-1 0 0,-2 1 0,-3 1 0,-2 0 0,-1 1 0,0-1 171,-2 2 1,0-1-1,-6 0 1,0 1-1,1 0 1,1 0 0,1 0-1,0-1 156,1 0 0,0-1 0,2 1 0,1-1 0,-2-2 1,-1-1 40,0 0 0,2-1 0,4 1 0,2 0 0,1-1 0,0-2 17,5 0 1,0 0 0,2 0 0,1 0 0,2-2 0,1 0 0,0 0 0,0 0 303,-26-3 1,5-3-1,11 3-148,2-2 0,-2 3 1,3 0-209,0 2 0,5 1 0,6 0 0,2 0-462,5 0 1,-2 4 399,5 3 0,-1 1 0,4 2 0,4 3 0</inkml:trace>
  <inkml:trace contextRef="#ctx0" brushRef="#br2">21316 5629 8299,'-6'-17'-123,"-3"2"0,6 4 0,0 0 2312,2 1-1937,1 4 1,4 6 0,1 8-1,0 4-211,4 2 0,-3 6 0,1 0 1,0 4-27,-1 0 1,2 2-1,-3 0 1,1 1-16,2 2 0,-2 0 1,1 1-1,0 2-93,-1-2 1,3 2 0,-2-4-213,3 3 0,1 0 0,-1-3-157,1-3 0,-1-3 1,2-1-1,1-4-1204,1-3 1666,5-6 0,-2 1 0,4-3 0</inkml:trace>
  <inkml:trace contextRef="#ctx0" brushRef="#br2">22422 5469 8512,'0'-17'-32,"0"2"0,1 6 600,3 2 0,-2 2 1,5 5-257,1 0 1,-3 5 0,0 3 0,-2 5-29,1 5 1,-1 2-1,-3 2-213,0 3 1,4-1-1,-1 4 1,0 2 55,-2 0 1,-1 1-1,0-1-104,0-2 1,0-3 0,0 3 0,0 0-152,0 0 1,4-2 0,0-6-229,2-2 0,-2 0 0,3-3-233,1-2 1,2-3 0,0-1 588,1-2 0,4 0 0,2 3 0</inkml:trace>
  <inkml:trace contextRef="#ctx0" brushRef="#br2">21571 6661 8553,'-17'-17'114,"2"-2"1,5 5 0,3 1 0,4 1 1823,2 2-740,1-1 0,1 1-1113,2 3 1,3 4 0,4 6 0,-2 3 0,-1 3-69,1 1 1,-2 0-1,1 7 80,2 2 1,-3 5 0,-1 2 0,1 2-99,0 5 0,-2 1 1,3 5-79,1 1 0,-2 2 0,0 4 19,-1 4 0,-1-1 1,-1-1-1,0-1-100,0-2 0,-1-2 0,0-4 80,2-4 0,0-8 0,-3-4-31,2-4 1,0-6 0,4 0-268,1-5 1,1-3 0,3-5-279,2 0 1,3-5 655,4-2 0,1-7 0,-1-3 0</inkml:trace>
  <inkml:trace contextRef="#ctx0" brushRef="#br2">22624 6597 8222,'-4'-17'0,"1"3"291,0 2 231,2 6 1,5 6-1,1 7 1,0 4 145,4 3 0,-3 4 0,0 6-326,-2 1 0,5 4 0,-4-1 0,1 3-191,-2 1 0,1 4 0,-2 1-48,0 5 1,-2-2 0,-1 6-205,0-2 1,0-2-1,1 1-287,2-1 0,-1-4 1,1-3-1,0-5-973,0-1 1,-1-6 1360,6 2 0,3 2 0,6 1 0</inkml:trace>
  <inkml:trace contextRef="#ctx0" brushRef="#br2">20975 5756 9742,'5'-10'-191,"-4"-1"1,4 0 0,-2 1 0,1-1 0,-2 0 328,-1 1 1,3-1 0,0 1 1223,-2-1-986,-1 0 0,-2 5 0,-1 4-293,-2 4 1,0 4 0,4 6-1,0 2-146,0 4 1,0 2-1,0 1 1,0 1-229,0-1 1,2-3 0,1-1-55,4 2 0,-1 0 0,0 0-605,-1-1 0,3-4 950,-1 4 0,3 0 0,0 3 0</inkml:trace>
  <inkml:trace contextRef="#ctx0" brushRef="#br2">21954 5661 8444,'-22'-11'159,"2"0"1,3 2 0,2 2 298,4 3 1,1 4-1,3 4 1,4 3-762,1 2 1,2 3 0,3 1-1,3 1-16,4-1 0,8-1 0,1 0 0,5 1 143,4 1 1,-1 0-1,0-3 1,-1 0 5,-2-1 1,-3 1 0,-3-1 429,-4 1 0,-3 0 0,-4-1 333,-4 1 1,-11 0-1,-7-1 1,-8 1-114,-5 0 0,-2-1 0,1 0-434,0-3 0,6 1 0,-1-4-787,5-2 741,9-1 0,5-1 0,5 0 0</inkml:trace>
  <inkml:trace contextRef="#ctx0" brushRef="#br2">23177 5490 8439,'-6'-10'203,"-2"-1"1,4 0-1,2 1 1,2-1 145,3 0 0,7 6 0,5 0 0,2 1-155,2 1 1,1-1 0,1 5-1,0 3-257,1 3 1,-2 4 0,-3 3-114,-2 4 0,-5 3 1,-3 2-1,-4 3 4,-6 2 0,-7 0 0,-8 3 0,-2-2 139,-1 0 0,-2-6 0,0 1 148,-2-5 1,1-4-1,6-5 1,4-3 298,2-4 1,8-1 0,5-5-296,8-4 0,13-5 1,9-8-570,7 2 1,8-2 0,4 4 0,2-1 449,1 3 0,0 2 0,1 2 0</inkml:trace>
  <inkml:trace contextRef="#ctx0" brushRef="#br2">21220 6778 8252,'-16'-5'-135,"5"3"1,-4-4-1,4 1 1,0 3 256,0 0 0,1 7 0,-1 3 0,0 4 45,1 2 1,4 5 0,2-1-1,3 2 1,2 1-195,3 1 0,7-4 0,6-1 0,3 1 9,2-1 1,2-2-1,2-4 1,2-1 161,1 1 0,-3-4 0,-2 0 14,-5 1 0,-5 2 0,-7 0 168,-3 1 0,-9 0 0,-7-1 96,-8 1 0,-7 3 0,-9 1 0,-3 1-472,-2-1 0,-2-1 1,2-3-431,2 0 1,4-1 0,7 0-680,7-3 1159,9-2 0,8-5 0,4 0 0</inkml:trace>
  <inkml:trace contextRef="#ctx0" brushRef="#br2">22028 6884 8148,'-16'-21'356,"1"0"1,8-1 0,5 1 0,6 1 0,6 1 16,7 1 1,8 5 0,3-1 0,3 2-355,1 2 1,4 4-1,2 2 1,-1 4-278,-5 4 1,-2 3 0,-6 7 35,-4 4 0,-5 2 0,-7 1 0,-6 0 44,-4 1 1,-6-1 0,-6 0 130,-3 0 1,-5 1 0,-1-2 0,-2-1 141,1-1 0,2-5 0,0 0 0,2-4 94,3-2 0,1-5-169,6 2 1,5-4 0,6-4 42,8-3 1,7-2-1,6-1 1,3 3 0,2-1 1,4 3 119,-3-1 0,2 4 0,-5-1 0,-3 3 219,-3 3 0,-5 1 1,-7 5-53,-3 3 0,-9 6 0,-5-1 0,-8 3-154,-6 2 1,-8-1-1,-5 0-254,-1 1 1,-2-2 0,4-3-588,2-2 1,2-5 0,5-3-1887,5-3 2530,1-3 0,14-1 0,-2 0 0</inkml:trace>
  <inkml:trace contextRef="#ctx0" brushRef="#br2">23368 6756 8380,'0'-10'0,"-3"-1"0,-2 1 1966,-1-1 0,4 4-1248,-2 0 0,3 6 0,1 1 0,1 7 25,3 6 0,-2 0 0,5 6-889,2 3 1,-3 0 0,1 7 0,0-1-515,-1-1 0,2 3 0,-3-4-1229,1 1 0,-3 2 1889,4 2 0,0 1 0,4 0 0</inkml:trace>
  <inkml:trace contextRef="#ctx0" brushRef="#br2">21773 8086 8337,'-17'-10'-23,"2"0"0,4 2 0,1 1 0,-1 0 0,2 0 1397,2 0 0,2 3-456,5-3 0,1 5-746,3-2 0,1 8 0,6 3 0,0 3-31,-1 5 0,1 1 0,0 7 0,0 1-134,4 5 1,-4 5 0,4 3-111,-4 1 1,0 5 0,-1 7 0,-2 2 23,-1 1 0,-4 2 0,3 0 283,-1 2 0,-1-2 0,-3-5-95,2-4 0,-1-7 1,1-3-1,-2-4 8,-1-4 0,4-6 0,-1-5 233,0-2 1,3-4-530,1-4 0,-1-5 0,1 2 0,1-3-707,1-1 0,7 0 0,0 0-2131,1 0 3017,3 0 0,-3 0 0,4 0 0</inkml:trace>
  <inkml:trace contextRef="#ctx0" brushRef="#br2">22964 8097 8248,'-4'-15'248,"2"-1"0,-1-1 0,2 2 1233,1 4 1,1 6-992,2 5 1,-1 6-1,2 8 1,0 5-200,-1 5 1,4 4 0,-2 6-179,1 2 1,0 4 0,2-1-1,-2 2-104,-1 2 0,3-1 0,-2 1-212,0 0 1,2-2-1,-4-2 1,-2-4-502,-1-2 0,-1-2 0,0-2 93,0-5 1,-1-6-1,-4-4 611,-5-2 0,-6-1 0,-5-1 0</inkml:trace>
  <inkml:trace contextRef="#ctx0" brushRef="#br2">21294 8289 8142,'5'-28'101,"-1"4"0,5 5 0,4 2 1,2 2-1,4 1 376,1-2 1,2 9 0,-1-1-1,0 3-236,0 2 1,2 0-1,-1 8 1,0 4-1,-6 6-291,-3 1 1,-7 2 0,-2 3 0,-3 0 38,-1 1 1,-1 1 0,-3 0 0,-3-3 145,-2 0 1,-2-1 0,0 0 192,1-1 0,-1-5-52,0 1 0,7-7-333,4-4 1,9-3 0,10-3-247,5-4 1,0-3-1,7 0 1,2 0-2279,0 3 2581,0 2 0,4 5 0,1 0 0</inkml:trace>
  <inkml:trace contextRef="#ctx0" brushRef="#br2">22390 8172 8234,'0'-22'719,"0"2"1,0 2 1446,0 4-1169,0 2 0,5 8 1,1 5-340,-1 8 1,5 7 0,-3 6-557,2 3 0,-1-1 0,-1 3 0,1 0-235,1 0 0,2 2 0,0 1 88,-1-1 0,0 0 0,-2-3 1,-1 0-443,1 0 0,-2-1 0,1-5 0,0-2-295,-1-4 1,4-6 0,-2-2-1939,5-1 2720,4-1 0,4-9 0,0-1 0</inkml:trace>
  <inkml:trace contextRef="#ctx0" brushRef="#br2">23624 8086 8133,'0'-5'0,"4"-5"0,2 4 0</inkml:trace>
  <inkml:trace contextRef="#ctx0" brushRef="#br2">23634 8044 8214,'4'-7'-313,"-1"0"-113,1 4 0,-3-1-325,3 4 490,-3 0 163,4 0 325,-5 0-110,4 0-124,-2 0 7,2 0 0,-4 4 0,0 2 0</inkml:trace>
  <inkml:trace contextRef="#ctx0" brushRef="#br2">23688 8033 8324,'-8'-9'393,"3"1"0,0 0 56,2 0 1,-1 2 0,-1 0 81,-1 2 1,3 0-433,-5 4 1,1 5 0,-3 3 0,-1 5-56,0 5 0,0 3 0,-2 4 1,-2 3-236,2 3 0,3 4 0,2 2-151,0 1 1,6-3 0,-1 2 0,3-4-5,3-6 1,3-4-1,6-7 135,2-5 1,3-6 0,4-10 178,0-6 1,0-5-1,1-9 1,-1-5 209,0-4 1,-1-2-1,-2-5 186,-4 2 0,-3 0 0,-4-2 74,-4 2 1,-3 2 0,-3 7 0,-5 2 131,-5 7 1,0 1 0,-6 7-14,-4 3-557,2 5 0,-10 14 0,4 3 0</inkml:trace>
  <inkml:trace contextRef="#ctx0" brushRef="#br2">22454 9012 8333,'-11'-10'-64,"0"0"0,1 2 336,-1 1 0,5 10 0,3 3 0,2 8 1,1 5 133,0 4 1,1 4 0,2-1 0,4 2 0,4 4-298,3 2 1,-2 5 0,3-2 0,0 1-28,-1 2 0,1-2 0,-2 0 39,1-2 0,-1 0 0,-4-5 0,-2-3-4,1-3 1,-3 0 0,-2-4-7,-2-4 0,-1-3-250,0 0 0,0-2 0,0 2 0,-1-3-914,-2-4 0,1 2 1053,-1-2 0,-8 3 0,-1 0 0</inkml:trace>
  <inkml:trace contextRef="#ctx0" brushRef="#br2">22230 9331 8199,'-21'-10'648,"5"0"0,1 3-5,4 4 1,5 7-1,2 7 1,3 4-290,1 2 1,0 7-1,0-3 1,0 1-260,0 1 0,5-2 1,2 0-1,2 1-40,2-1 0,1-3 0,1-1-151,1 2 1,0-2-1,-3-1 1,-1 1-637,1-1 1,-2-3 0,0 2 731,-2-4 0,0 5 0,3 0 0</inkml:trace>
  <inkml:trace contextRef="#ctx0" brushRef="#br2">23315 9172 8180,'5'-16'48,"-3"1"1,4-3-1,0 4 1,-1 2 636,0 2 1,-1 3-1,-1-1 1305,0 0-1120,1 3-740,-4 1 0,0 5 1,0 2-1,0 6 216,0 4 1,0 0 0,0 4-177,0 2 1,1 5 0,3 2 0,3 0-85,2 0 1,-2 4 0,0-3-77,2 0 0,0 4 1,2-3-16,-1 3 1,0-3-1,-2-1-92,-1-1 1,-3-1 0,2-3 0,-2-2-4,-1-3 1,1-1 0,0-6-984,-2 1 0,1 0-633,0-1 0,-2 1 1716,3 0 0,2-1 0,0 1 0</inkml:trace>
  <inkml:trace contextRef="#ctx0" brushRef="#br2">23049 9278 8140,'-7'-8'0,"1"-3"1381,2-1-727,0 5 0,5 4 1,3 8-1,3 5-9,2 7 1,6 3 0,-1 2-534,-1 3 1,0 1 0,0 4 0,1-2-408,-1 2 0,2 0 0,-1 2-270,-1 0 1,-4 0 0,-3 0-304,-2 0 1,5-4 867,-2 1 0,-3-1 0,1 4 0</inkml:trace>
  <inkml:trace contextRef="#ctx0" brushRef="#br2">23890 9204 8139,'0'-15'493,"0"1"1,0 1 2286,0 1-2190,0 7 1,4 1-1,2 8 1,1 4 219,0 5 0,-1 3 0,3 7-537,-2 2 1,0-2 0,3 6 0,1 0-601,0 2 0,-2 1 1,-1 1-1054,0 2 0,-6 3 1380,1 5 0,3 4 0,0 2 0</inkml:trace>
  <inkml:trace contextRef="#ctx0" brushRef="#br2">23145 3788 8252,'-20'-12'101,"2"-1"1,4-1 741,2 1 0,6 13 1,4 10-1,4 13-543,5 7 0,3 6 0,1 3 0,-1 4-259,1 3 1,-1 3-1,1 7 1,0 1-275,-1-2 1,-3-5 0,-1-4-1,-1-3-325,-3-4 1,0-12 739,-2-9 1,0-16 0,0-9-117,0-8 0,0-11 0,0-6-22,0-6 1,1-4 0,2 1-1,4 1 183,3 1 1,1 5 0,0-1 0,2 4 477,2 3 0,3 10 0,1 3-557,5 6 0,0 9 1,4 3-416,2 10 1,-4 7 0,-2 5 0,-1 3 65,-2 3 1,-3 5 0,-3-1-637,-3-1 0,0-1 0,-9-2-1748,0-2 2585,-2 1 0,-6-2 0,-1 3 0</inkml:trace>
  <inkml:trace contextRef="#ctx0" brushRef="#br2">23209 4692 8293,'-4'-10'321,"1"-1"135,0 0 1,5 1 0,5 0 0,8 3-302,8 4 1,5-2 0,7 1-58,4 2 1,3-4 0,1 0-1,2-1-350,1 0 1,-3 0 0,-5-5-53,-2-2 0,-6 3 0,-9-1 0,-7 4-902,-5 0 1206,-5 3 0,-18-4 0,-3 3 0</inkml:trace>
  <inkml:trace contextRef="#ctx0" brushRef="#br2">23283 4799 8293,'20'0'2310,"6"-3"-1693,8-4 1,5 0-1,7-8 1,3 1-624,3-1 6,1-4 0,1 8 0,-1-5 0</inkml:trace>
  <inkml:trace contextRef="#ctx0" brushRef="#br2">17923 6341 8518,'-6'-21'95,"2"1"0,9 1 1,5 3-1,8 0 1,5 4 181,1 4 1,6 0 0,0 4 0,3 1-1521,2-2 0,4 4 1243,-3-3 0,-1-2 0,-3 1 0</inkml:trace>
  <inkml:trace contextRef="#ctx0" brushRef="#br2">17678 6980 8425,'-26'7'768,"5"0"-578,9-5 0,13 3 0,10-5-764,5 0 356,14-5 1,0 0 0,12-7-1,2-1 218,-1-1 0,6-5 0,-1 2 0</inkml:trace>
  <inkml:trace contextRef="#ctx0" brushRef="#br2">17710 7661 8267,'5'6'218,"4"-3"-362,8-2 1,10-2-1,14-1 1,8-3-20,7-1 0,-25 3 0,0-1 0,1 0 0,1-1 0,-1 0 0,1 1 39,-1 1 0,0-1-188,24 2 0,-13 2 0,-7 6 0</inkml:trace>
  <inkml:trace contextRef="#ctx0" brushRef="#br2">17880 8448 8129,'11'-1'37,"2"-3"149,4-3-344,11 3 1,19-9-1,11 2 1,-27 5-1,2-1-248,0 0 1,1-1 405,2-1 0,0 1 0,-3 0 0,-1 0 0,2 0 0,1 0 0</inkml:trace>
  <inkml:trace contextRef="#ctx0" brushRef="#br2">17954 9097 8095,'-4'11'0,"4"-4"0,2-1 198,11-1 1,11-2 0,15-3 0,8 0 217,7 0 1,7-1 0,-29 0 0,2-2-417,-1 1 0,1-3 0,2-1 0,0-2 0,-1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8605 936 8251,'-17'0'0,"2"0"-177,4 0 1,7 0 523,4 0 1,4 0 0,8 0 0,2 0 0,5 0 0,4 0 138,2 0 1,4 0 0,-1 0-1,3-1-338,1-2 1,0 0-1,1-3 1,1 0-213,2 1 1,3-3-1,-4-2 1,0-1-312,-2 0 0,-1 2 0,-2 1 0,-1 2-459,-5 1 1,-6-2 0,-4 3 110,-2 2 1,-6 2 722,-2 4 0,-8 2 0,-2 4 0</inkml:trace>
  <inkml:trace contextRef="#ctx0" brushRef="#br0">9115 755 8187,'0'-16'204,"-4"1"0,-2 4 0,0 0 343,2 1 1,-2 4 0,-1 2 0,-2 3-88,-2 1 0,1 1 0,-2 3-246,-2 3 0,-3 3 1,-4 5-1,-2 2-3,-1 3 1,-4 3-1,-2 1 22,1 0 0,-1 5 0,1-4-110,-2-2 1,3 4 0,1 1-1,1-1-294,2-2 1,7-3 0,2-1 0,4 1-629,0-1 0,1-5-56,3-1 1,3-7 0,5-2 196,2-1 1,0-2 0,4-3 0,0-1 213,-1-3 1,3-2-1,-3-4 444,0-1 0,4-4 0,-5-2 0</inkml:trace>
  <inkml:trace contextRef="#ctx0" brushRef="#br0">8647 809 8187,'-15'-5'220,"3"4"0,-2-4 630,2 0 1,5 4 40,0-2 1,6 6 0,1 4-498,6 3 1,12 4 0,4 1 0,4 1-127,4-1 0,0 4 0,2-1-333,0 2 1,0 1-1,0 1-309,0 3 0,2-1 0,-1 3 0,-3-1-473,-3-2 0,1-2 1,-4-2-1,-4-2-474,-5-4 0,-3-2-37,-1-1 1358,-5-5 0,-2-2 0,-4-4 0</inkml:trace>
  <inkml:trace contextRef="#ctx0" brushRef="#br0">9243 734 8187,'-11'0'232,"1"0"0,-2 0 630,-2 0 1,2 1 0,-3 2-1,0 1-114,1 2 0,-5 5 0,2 4 0,-3 1-527,-2-1 0,1 8 1,0-2-1,-1 2-391,1 3 1,3-3-307,1 2 1,4 1 0,-1-1-1,2-2-249,1 0 0,2-3 0,0-2 0,3-4-542,2-2 0,-1-2 1267,1 1 0,-1-1 0,-6 1 0</inkml:trace>
  <inkml:trace contextRef="#ctx0" brushRef="#br0">8850 681 8157,'-5'-11'1600,"2"1"-657,-4-1 1,5 6-342,-2 5 0,4 5 0,4 7 0,2 2 153,0 4 0,3 3 0,-3 3 0,1 2-585,0 1 1,-4-2 0,1 3 0,0 2-277,0 0 0,-1 4 0,-3 0-35,0 1 0,4 5 1,-1-1-1056,0 3 0,-2-4 0,-1-2 1196,0 1 0,0-4 0,0 4 0</inkml:trace>
  <inkml:trace contextRef="#ctx0" brushRef="#br0">10562 6799 8275,'-27'-11'141,"3"1"0,5-2 0,6-1 0,5-2 0,5-1 539,1 1 0,2-1 0,0 3-397,0-1 1,0 0 0,0 3 0,2 2-266,1 2 0,-1-1 0,6 4-113,0 2 0,2 5 1,5 4-1,4 4-280,4 3 0,7-1 0,8 5 117,4 1 0,12 1 0,-25-9 0,0-1 110,3 1 1,1-1-1,6 3 1,2-1-1,3 1 1,3-1-90,2 0 0,2 0 0,4 1 0,1 0 1,-15-5-1,2 0 0,0-1 267,1 1 1,1-2 0,0 1-1,3-2 1,1 1 0,1-2-1,0-1 1,1-1 0,0 0 0,3 0-1,0-1 1,1 0-170,2-1 1,0 0 0,1 1 0,-13-1 0,1 0-1,0 0 1,0 0 0,1 0 0,0-1 0,1 1-1,-1 0 215,0-1 1,0 0 0,1 0 0,-1 0 0,2 0 0,-1 1 0,1-1 0,0 1 0,1-2 0,1 1 0,-1-1 0,1 1-145,1-1 1,0 1 0,0 0 0,0 0 0,1 0 0,1 0 0,0 0 0,-1 0 0,0 1 0,1 0 0,-1 0 0,0 0 165,-1 0 1,0 0 0,0 0 0,0 0 0,-1 1 0,0 0 0,0 1 0,0-1 0,0 1 0,-1-1 0,1 1 0,-1 0-29,1 0 0,0 1 1,-1-1-1,0 1 1,0 0-1,0 0 0,-1 1 1,0 0-1,-1 0 1,-1-1-1,0 1 0,0 0 1,12 2-1,0-1 1,-1 1 4,-2 0 1,0 0-1,0 1 1,-2-1-1,0 1 1,0 0 0,-3 0-1,-1-1 1,0 1-112,-3-1 1,-1 0 0,-1 0 0,-3 0 0,-2 1 0,-1 0 0,9 1 0,-3 1-31,-3 1 0,-1 1 1,-5-1-1,-2 1 0,20 10-1521,-7 0 1587,-15 5 0,-7 0 0,-7 3 0,2-3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definitions>
  <inkml:trace contextRef="#ctx0" brushRef="#br0">4031 12311 8293,'0'-28'-78,"0"-2"0,0 1 1,0-1-1,1-2 0,3 0 645,3 0 0,3 1 0,0 4 0,1 4 1,-1 7-280,1 4 0,-4 4 1,-1 9-1,-1 4 0,-3 5-129,-1 7 1,3 5 0,-1 7 0,0 6-25,-2 5 1,-1 9 0,-1 4 0,0-23 0,-1 0-44,1 3 1,-1 1-1,-2 0 1,0 1-1,0 3 1,1 0-1,-2 1 1,1 1-148,1 2 1,-1 1 0,-1 2-1,1 0 1,0 3 0,1 0 140,-2 0 0,0 0 0,1-2 0,1 0 0,0 0 0,0 0-69,1 1 1,-1-1-1,1-5 1,1-1-1,1-3 1,0-1-1,0-4 1,1-1-57,3 22 0,-2-1 0,5-7-120,1-4 0,2-3 0,0-6 1,2-1-84,2-3 0,-1 2 1,5-5-190,1-2 0,1-4 0,1-2 0,1-2-1610,-1-2 2041,0-6 0,-1 1 0,5-4 0,5 0 0</inkml:trace>
  <inkml:trace contextRef="#ctx0" brushRef="#br0">3861 11885 8408,'-16'-21'41,"-2"-1"1,7 2 0,5 3 0,4 2-1,2 4-151,0 0 0,1 5 471,3 2 1,-2 3 0,5 2-316,1 3 0,2 1 0,0 3 34,1-1 0,1 0 0,2 4 0,5-2 70,5-2 0,-1 2 0,7-5 0,3 1 51,5 0 1,9-2 0,6-3-137,6 0 0,-23 0 0,0 0 0,3 0 0,2-1-120,1 0 1,2-1-1,3 1 1,2-1-1,1 0 1,1-2-1,1 2 1,-1 0 31,0 0 0,1 1 1,-1 1-1,1-1 1,1 1-1,1 0-199,1 0 1,0 0 0,-1-1 0,0-1 0,1 0-1,1 0 200,-1 1 0,1 0 0,0-1 1,1 1-1,-16 1 0,0-1 0,0 0 1,1 0-1,1 0 0,0-1 9,0 2 1,0-1 0,1 0 0,2 0 0,0-1 0,0 0 0,-2 1 0,0-1 0,-1 1 7,2-1 0,0-1 0,1 2 1,2-1-1,1 1 0,0 0 1,0-1-1,1 0 0,-1 0 1,2 0-1,0 1 0,0-1 9,-1 2 0,0-1 0,0 0 1,0 0-1,1-1 0,-1 0 1,2 1-1,-1-1 0,1 1-166,1-1 1,0-1-1,-1 2 1,2 0-1,-1 0 1,0 0-1,2 0 1,0-1-1,-1 1 185,0-1 1,-1 0-1,0 1 1,-1 0-1,1 1 1,-1 0 0,1-1-1,1-1 1,0 1-1,0 1 1,0-1-1,1 1-21,0 0 1,1 0-1,-1 0 1,0 0-1,0 0 1,0 0-1,-1 0 1,1 0-1,-1 0 13,-1 0 0,1 0 0,0 0 1,0 0-1,0 1 0,1-1 1,0 1-1,0 0 0,0 0 1,0 0-1,0 1 0,1-1-18,-2 1 1,1 0-1,0 0 1,0 0-1,1 1 1,-2-1-1,-1 2 1,-2-1-1,1 1-20,1 0 1,0-1-1,0 1 1,2-2-1,0 1 1,0-1-1,1 0 1,0 0-1,0 0 1,0 0-1,1 0 1,-1-1 18,-1 1 1,0 0-1,0 0 1,0 0-1,-1 0 1,1 0 0,-1 1-1,-1 0 1,1 0 1,1-1 1,-1 1 0,1-1 0,1-1 0,0-1-1,1 1 1,-2 0 0,-1 1 0,1-1 0,-1-1-1,-1 1 1,1-1 25,-1 0 0,0 0 0,0 0 1,1 0-1,1 0 0,-1 0 1,2 0-1,0 0 0,0 0-1,2 0 1,-1 0-1,1 0 1,-4 0 0,0 0-1,1 0 1,-1 0 0,1 0-1,0 0 4,-1 0 1,1 0 0,-1 0 0,-1 0 0,0 0 0,1 0 0,0 0 0,1 0 0,0 0 0,-1 0 0,0 0 0,0 0-43,-1 0 1,0 0-1,0 0 1,1-1-1,0 0 1,-1-1 0,-2 1-1,1 0 1,-1 0-27,0 0 1,1 0 0,-1 0 0,0 1 0,0-1 0,0 1 0,0 0-1,0 0 1,1 0 0,-2 0 0,0 0 0,0 0-33,-2 0 1,0 0 0,0 0 0,0 0 0,0 0-1,0 0 1,-1 0 0,1 0 0,-1 0 14,0 0 0,0 0 1,-1 0-1,0 0 0,0 1 1,0-1-1,-2 1 1,-1 0-1,1 0-15,-2 0 0,-1 0 1,0 0-1,17 1 0,0 0 1,-3-2-1,1 0 0,-2 0 1,1 0 148,-2 0 0,-1 0 0,-5 0 1,0 0-1,-1 0 0,-1 0 46,-2 0 0,-2 0 1,-1 0-1,-1 0 0,-2 0 1,-2 0-1,-1 0 0,0 1 16,-4 1 0,0 0 0,24 0 0,-4 5 102,-4 1 1,-7-2-1,-5 1-387,-4 2 0,-5 0 0,-7 3 0,-3 1 197,0 1 1,-6 1 0,0-2-172,-3 2 0,1 2 1,-3-1 513,-2 0 0,3 1 0,-1 2 0,1 0-307,0 3 1,2 1-1,-4 5 239,0 1 0,2 6 0,-1 3 0,1 2-287,0 3 0,-1 6 0,-1-3-67,0-1 0,4 3 0,-2 1 0,1 2-49,2 2 1,-2-3 0,1 3-42,2-6 0,0 0 0,2 0 89,-1-3 0,1 0 0,0-1 0,-1-1 50,1 1 1,1-1 0,1 1-1,1-2-14,-1-2 1,2-2 0,1-5-42,0 0 1,-3 2 0,1-2-1,-2-4 7,-1 0 0,-1-6 0,0 3 18,-3-3 1,1-2 0,-4-1 0,-2-2 45,-1-2 0,-1 3 0,0-4 3,0-1 1,0-1-1,0-1 1,0-1 0,-1 0 0,-2-2 66,-4-1 0,-3-4 0,-2 0-30,-2-2 0,-4 3 0,-5-1 1,-4 0 47,-4-2 1,0-1 0,-9 0-48,-4 0 0,-3-1 0,-6-2-65,0 0 0,-7-2 1,29 4-1,-1 0-73,-3-1 0,0 0 1,-2 0-1,1-1 1,-2 2-1,1 0 1,0-1-1,0 1 23,0-1 0,-1 1 0,0-1 0,-1-1 1,0 1-1,-1 0 39,0-1 0,-1 0 0,-2 1 0,1 0 1,2-1-1,0 0 0,-1 0 0,0 0 33,-4 0 0,0 1 0,2 0 1,0 0-1,-4-1 0,0 0-88,2 1 1,-1-1-1,1 0 1,-1-1-1,-2 2 1,-1 0-1,0-1 1,0 1 101,0-1 1,-1 1-1,0 0 1,1-1-1,0 2 1,1 0-179,-2-1 0,0 0 1,2-1-1,-2-1 0,0 2 1,-1 1 131,0 0 0,1-1 0,0 0 0,0 0 0,1 0 0,0 0 0,-1 1 0,-1 0-9,1 0 1,-1 1-1,-2-2 1,0 0-1,0 0 1,0 0-1,2 1 1,-1-1 18,1 0 0,1-1 1,-1 2-1,0 0 0,-3-2 1,-1 0 26,-2 1 0,1-1 1,3 0-1,1-1 1,-4 2-1,1-1-16,-1 0 1,2 0 0,0 2-1,0-1 1,-3-1 0,-1 0-1,1 0 1,-1 0-5,0 0 1,0 0 0,0 2 0,1 0 0,4-1 0,0-1-171,0 1 0,-1-1 0,-1 2 0,-1 0 0,0-2 0,0 0 145,0 1 0,0-1 0,0 1 0,1 0 0,1 0 0,1 1 0,0 0 0,-1-1-21,-1 1 0,0-1 1,-1 0-1,1 0 1,-2 0-1,0 0 31,2 1 0,0 0 0,2-2 0,-1 1 0,0 0 1,0 0-1,0 1 0,-2-1 54,0-1 1,-1 1 0,1 1 0,1 0 0,0-2 0,0 0-20,1 1 1,0-1 0,1 0 0,0-1 0,-1 2 0,1-1 0,-1 1 0,1 0-1,2-1 1,-1 1 0,0-2 0,0 0 0,5 1 0,0 0-42,-2 0 1,0 0 0,-2-2-1,1 0 1,1 2 0,0 0-50,0 0 1,-1 1 0,0-1 0,1 1 0,1 1 0,0 2 0,0-1 0,0 0 19,0 0 0,0 0 0,-1 0 1,-1 0-1,0 0 0,1 0-19,0 0 0,0 0 0,0 0 1,1 0-1,0 0 0,0 0-8,0 0 1,0 0-1,1 0 1,0 0-1,1 0 1,0 0 0,1 0-1,0 0 29,0 0 0,0 0 1,2 0-1,0 0 0,-2 0 1,0 0 76,0 0 1,0 0 0,6 0 0,0 0 0,0 0 0,0 0-1,2 0 1,0 0 56,0 0 0,0 0 0,0 0 0,-1 0 0,0 0 0,0 0-89,1 0 0,0 0 0,0 0 0,0 0 0,4 0 0,0 0 0,-1 0 0,0 0-52,-1 0 0,0 0 0,1 0 1,-1 0-1,1 0 0,0 0-47,2 0 0,0 0 0,0 0 0,-1 0 0,-1 0 1,-1 0 69,1 0 1,-1 0-1,-2 0 1,0 0-1,0 0 1,-1 0 0,1 0-1,1 0 47,-1 0 1,0 0 0,0 0 0,0 1 0,-1 0 0,0 0 20,1 1 1,0 0 0,-1 0 0,0 1-1,4-2 1,0 0 13,-1 0 0,0 2 0,-1 1 1,0 0-1,-2-1 0,0 0 1,0 0-1,0 1-22,2 0 0,-1-1 0,3-1 0,1-1 0,-1 2 0,0 0-13,2 0 0,-1-1 0,0 2 1,0-1-1,1-1 0,-1 0 1,2-1-1,1 0 209,-29 0 0,28 1 1,1 0-1,-26 1-59,0 0 0,7-2 0,1-1-12,1 0 0,7 0 0,-3 0 0,3 0 271,2 0 1,2 0 0,4 0-412,0 0 0,-1 0 1,-2 0 129,0 0 0,-2 0 0,2 0 0,-4 0-195,-2 0 0,-6 1 0,1 1 11,1 2 1,-2 3 0,1-2 222,1 1 0,-2-4 0,1 3 0,1-2 142,1 1 0,2 1 0,-2-2-424,-2 4 1,7 2-1,0 0 1,5 0-282,2 3 0,3 2 0,3-1-1119,4 2 0,8 4 1481,10-2 0,8 3 0,2 2 0</inkml:trace>
  <inkml:trace contextRef="#ctx0" brushRef="#br0">13827 12140 9296,'0'-10'-379,"0"-1"1,0 0 0,0 1 0,0-1 367,0 0 0,0 4 0,0 0 1,2-1-1,0-1 16,2-2 0,0 1 1,-1 2-1,0 1-150,0-1 0,1-2 0,1 0 1,0-1 22,-1 0 1,1 2 0,-2 1 112,0 1 0,2 3-83,-2-3 0,0 3 92,4-3 1,-4 5 107,4-2 0,-3-1 0,3-3 254,1-1 1,1-2 0,-1 1-110,-1-1 1,0-3-1,4 0 1,-1-1 106,1 0 1,-4 3 0,0-3-62,1 0 0,-2 3 0,0-2-50,-1 2 0,-1 1 0,-3 0 0,1 1 321,2-1 1,-1 4 421,-3 0-956,0 5 1,0-2-1,0 8 73,0 3 0,0 3 1,-1 3-1,-1 3-69,-2 0 0,-3 2 0,2 3 1,-1 1 1,4 2-1,-2 2-9,3 2 1,-2-4-1,-1 5 4,2 0 1,1 2-1,1 1 1,0 1 4,0 3 0,0 0 0,0 4-47,0-1 0,0 2 0,0 4 29,0 1 1,0 3 0,0-3-1,0-1 26,0-1 0,0-1 1,0 0-3,0 4 1,0-4-1,0 2 7,0-5 0,-4 2 0,-1-3 0,-1 1-5,-2-1 0,3-2 0,1-5 0,0-1 41,1 1 1,-1-1 0,4-1 17,0-2 1,0-3-1,0 3 1,0 2 3,0 1 0,0-4 1,0-2 22,0-3 1,0-1 0,0 1-25,0-1 0,0 0 0,0-1 0,0-2 52,0-4 1,0-2 0,0-1 21,0-1 1,1-3 0,3-1-146,3-1 0,2 2-235,2-3 0,-4-1-758,0-3 1,0 1 285,4 3 1,-5-2 0,-3 5 0,0 2-2246,0 0 2901,-2 2 1,9 4 0,-4 2 0</inkml:trace>
  <inkml:trace contextRef="#ctx0" brushRef="#br0">7137 12406 8401,'0'-10'-157,"0"-2"1,0-1 0,0-1 0,0 1 0,0 0 496,0-2 1,0 4-1,0-4 1,1 4-150,3 0 0,-3 0 1,4 1-1,-2-1 0,1 0 186,-2 1 1,-1-1 0,-1 1 284,0-1-648,0 5 1,0 2-1,0 9 1,0 7 107,0 8 1,-3 11-1,-1 9-96,2 5 1,0 5 0,-1 6-32,1-26 0,1 1 0,-1 1 0,0 1 0,2-1 0,0 1 0,0-2 0,1 0 23,1 1 1,0-1 0,4 27 0,6-3 103,2-4 1,1-9 0,3-12 11,-4-7 1,1-7-1,0-6 1,-2-3 118,-2-3 0,1-9 1,1-6 82,1-5 0,1-6 0,-4-2-126,4-5 1,-4-5 0,4-3-109,-4-1 1,1-2 0,1-5 0,0-1-16,-3 1 0,0 1 0,-4 1-486,0-3 1,-1 3 0,-5-1-1,0 7-692,0 3 1,0 5-273,0 8 1,-4 10 386,1 7 0,-1 11 0,4 9 976,0 0 0,0 2 0,0 3 0</inkml:trace>
  <inkml:trace contextRef="#ctx0" brushRef="#br0">7754 12577 8416,'0'-11'375,"-4"-3"0,1 0 227,1 1 0,0 7 0,2 6-458,0 6 0,2 8 1,0 5-1,1 4-194,0 6 0,-1 1 0,1 4 0,0 0-107,-1 1 0,0 2 0,-2-2 0,0 4-83,0 3 1,-4-4 0,1-4 0,-1-5-50,-1-4 1,4-7 284,-2-4 1,1-9 0,2-10 215,0-11 1,5-9 0,2-8 0,3-2 87,0 0 0,1-9 0,1 2-157,2-2 1,-1-2-1,3 2 1,1 4-156,0 2 0,-1 3 0,3 4 70,-1 2 0,-2 9 0,2 10 1,-4 6 283,-2 7 1,-1 4 0,-1 7 88,1 4 1,-4 3 0,-1 4-185,-1 3 0,-2-1 0,-3 2 0,0 0-128,0 2 0,0-3 0,0 1-453,0 0 1,-1 1 0,-1-1-184,-2 0 1,-3-6 0,3 2 0,2-2-1046,1-2 1,1-1 1561,0-2 0,0-3 0,0-4 0</inkml:trace>
  <inkml:trace contextRef="#ctx0" brushRef="#br0">8424 11981 9670,'0'-20'-161,"1"2"409,3 4 1,-3 2 0,4 2 516,-1 3 0,1 4 0,3 6 0,-2 6-196,-1 4 0,0 4 0,-3 8-275,2 4 0,-1 6 0,-3 4-82,0 2 0,0 7 1,-1 3-1,-1 3-64,-2 3 1,0-27-1,0 1 1,-3 28-258,-3 0 0,6-28 0,-1 0 0,-3 24-203,1-3 0,-1-4 1,-1-9-1,1-4-235,1-2 0,4-6 1,0-3 38,2-5 0,1-4 0,1-4-2947,2 0 3436,3-5 0,5-2 1,-1-4-1</inkml:trace>
  <inkml:trace contextRef="#ctx0" brushRef="#br0">8658 12630 8420,'0'-22'468,"0"6"1,1 2 69,3 2 1,-2 2-69,5 3 0,-4 7 1,0 9-334,-2 4 1,-5 3-1,-3 5-130,-3 1 0,-1 0 0,1 2 0,-1 2-440,1 1 1,-1-3 0,0 1 215,1-3 0,0-1 1,3-1-1,4-2-362,1-4 1,4-7 540,1-3 0,4-8 0,6-4 99,1-5 1,2-2-1,-3-4 145,1 1 0,4 5 0,-4-1-72,-1 2 0,-1 5 0,-2 1 267,1 1 1,0 3-426,-1 6 1,-3 5 0,-1 5-488,-1-1 0,-2-1 1,-1-3 510,1-1 0,-2 1 0,4-3 0</inkml:trace>
  <inkml:trace contextRef="#ctx0" brushRef="#br0">9222 12002 11318,'-6'-20'-595,"2"2"1164,3 4 0,2 12 1,3 6-1,2 8-342,0 6 1,2 8 0,-3 6 0,-1 6-69,1 3 0,-1 6 1,-4 3-1,0 3-207,0 4 1,-3-26 0,0 2 0,-2 2 0,-1 1 0,-1 0 0,-2 1-230,-1 0 1,0 0 0,-3-1 0,0-2 0,-1-1 0,0-1-103,1-2 1,-1-2 0,-12 25 0,5-14-13,0-8 1,4-15 376,3-9 1,7-14-1,6-9 153,7-6 1,2-7 0,11-7 0,2-6-373,3-3 0,5-1 0,-2 4-231,1-1 1,2 4 0,-1 2 453,1 4 0,-6 9 1,-4 11-1,-5 5 101,-5 8 1,-4 8 0,-7 9 486,-3 8 0,-10 6 1,-7 3-1,-3 3 285,-2 1 0,4-4 0,-3 1-570,2-2 0,2-1 0,0 0-153,-1 0 1,6-5-1,2-2 1,3-3-813,4-5 1,2-1 138,5-6 0,5-4 0,3-3-51,5-6 0,0 1 0,4-5 0,-1-2 155,1 0 1,-3 2 0,3 1 349,-2 1 0,-1-2 1,-3 4-1,-1 0 265,1 2 1,0 1 0,1-1 92,2-3 0,-2 3 0,3-4 41,0 1 1,-2-2 0,5-5 0,0-1 56,-2-2 0,3 1 0,-5-5-210,-1-1 0,3-4 1,-2-2-51,-1 1 1,-6-2 0,-3 3 166,-3 3 0,-2 0 0,-3 5 0,-3 4-35,-2 2 1,-6 4 0,0 8-194,-2 4 1,3 5 0,-1 9 0,2 2-236,3 1 0,3 4 1,0 3-84,4 1 0,1-4 0,4-2-279,1 0 1,4-4 0,7 2 0,5-5-40,5-5 0,3-7 0,6-4 298,3-1 1,5-5 0,5-4 0,-1-7 59,-1-5 0,-3-2 0,-2-1-226,-3 1 448,-3-5 0,-6-1 0,-1-5 0</inkml:trace>
  <inkml:trace contextRef="#ctx0" brushRef="#br0">9988 12183 8322,'0'-11'-118,"-1"1"1,-2-1 625,0 0 1,-1 4 55,4 0 0,0 6 0,0 1 0,0 7-25,0 6 0,0 4 0,0 5-182,0 3 0,-3 6 0,-2 5 0,-1 2 1,-2 2 1,-2 3 0,0 3-254,-1 4 0,-1 5 0,-2 3-238,5-28 1,0-1 0,-1 2-1,0 0 1,-1 1 0,1 0-1,-1-2 1,1 0-516,-12 22 0,5-8 0,0-9-433,2-7 0,2-5 0,6-5-24,3-4 0,3-8 1105,1-6 0,9-5 0,3-6 0</inkml:trace>
  <inkml:trace contextRef="#ctx0" brushRef="#br0">10190 12119 8483,'1'-18'85,"1"2"320,2 0 0,1 2 0,-2 4 298,4-1 0,2 7 1,-1 8-348,-1 9 0,-5 7 0,2 6 0,-3 6 45,-1 6 1,-5 8 0,-2 4-161,-2 2 1,-3 2 0,-2 4-331,5-26 1,0 0 0,-1 0 0,0 1 0,-1 2 0,1 1 0,-1-1 0,2 1-370,0-1 0,0-1 0,-1 1 0,0-1 0,1-2 0,1-1-689,0-1 0,0 0 0,-8 18 1147,6-9 0,0-3 0,3-5 0,4-7 0,1-6 0</inkml:trace>
  <inkml:trace contextRef="#ctx0" brushRef="#br0">10083 12960 8483,'11'-11'-112,"3"-2"0,2 1 248,0 3 0,2 2 0,3-2 0,2 2 532,1-1 0,4 2 0,4-1-400,-1-1 0,5-2 0,-1 0 1,-2-1-74,-3 0 0,-4-3 0,-6-1-268,-2-2 1,-4 3 0,-7-4 74,-3-1 0,-4 0 0,-5 1 0,-6 0-68,-5-1 0,-4 0 0,-2 2 319,1 7 1,-4 0 0,0 8-199,2 3 1,2 5 0,3 8-121,4 4 1,3 3 0,4 4 0,3 3-195,3 3 0,1 1 0,0 0-108,0 0 0,10-1 0,4-2-42,5 0 1,7-6 0,4 1 0,8-6 70,8-8 0,6-4 0,5-6 77,3 0 0,-2-5 0,-1-3 0,-4-4-522,-3-2 472,-3-9 0,-9 0 0,-1-9 1</inkml:trace>
  <inkml:trace contextRef="#ctx0" brushRef="#br0">11317 11991 8501,'-7'-16'550,"0"2"9,5 2 1,-3 7 305,5 5 1,1 8-1,2 9 1,0 2-239,-1 3 0,3 8 0,-1 2-311,-2 6 1,3 3 0,-2 3-218,0 2 0,-2 2 1,-1 4-1,0-1-190,0-1 1,-1 2 0,-2 1-188,0-5 0,-5-7 0,0-7 0,-2-4-331,-4-6 1,-3-6-1,-5-5 389,-3-5 0,-4-3 0,-6-4 552,-4 3 0,-2-3 0,-1 4 296,3-1 0,7 4 0,9 6 0,5 3 40,7 4 1,7 0 0,8 0-644,7 0 0,6 1 1,7-2-1,5-2-272,1-4 0,4-7 0,1-4-1069,4-1 0,1-2 0,0-3 1316,-1-4 0,-4-5 0,1-9 0</inkml:trace>
  <inkml:trace contextRef="#ctx0" brushRef="#br1">14668 12502 8241,'0'-27'230,"0"1"0,1 5 0,1-2 0,3 1 269,1 0 1,1 0 0,4 8-1,-1 1 1,1 1-68,0 1 1,-4 5 0,-1 4-400,-2 4 0,0 10 0,-5 9 0,-4 8 0,-6 6 35,-5 8 1,-8 5 0,11-20 0,0 1-86,0 1 1,-1 0 0,0 1 0,1 0-1,-2 0 1,0-1 0,1 0 0,1-1 20,0 1 1,0-2-1,-2 2 1,0-2-1,2 0 1,-1-1 122,-13 26 0,2-7 0,9-12-2,5-4 1,2-5 0,6-9 0,4-5-207,5-6 1,9-5-1,3-5-11,6-6 1,3-8 0,6-7 109,3-1 0,0-1 0,5-4 0,-2 1 49,1 3 1,-4 2 0,0 6 0,-5 2-250,-7 4 1,0 2-778,-10 1 632,-4 5 0,-6 6 1,-4 7-1058,0 3 1,-3 2 1383,-1 2 0,-4 2 0,2 6 0</inkml:trace>
  <inkml:trace contextRef="#ctx0" brushRef="#br1">15104 12789 8219,'-5'-16'1572,"-1"4"-749,-4 5-628,-1 5 0,5 2 0,2 8 1,2 5 272,-1 5 1,1 2 0,-2 1 0,-1 1-724,-2 3 0,1 1 0,-1 4 3,-1-2 0,2-4 1,-1 1-1,-1-4-85,3-3 1,-1-3 127,2-4 1,3-8-1,-1-5 95,4-8 0,0-9 0,5-1 0,3-4 170,3-4 0,-1 5 0,2-3 199,-2 0 0,2 8 0,0 0 223,-1 5 0,-1 4 1,-2 0 89,1 2 0,-1 10 0,-3 1-366,-4 8 0,2 5 0,-2 4-642,0 0 1,-1 0 0,1-3-1,0-1-811,-1-2 1251,4 0 0,0-5 0,5 1 0</inkml:trace>
  <inkml:trace contextRef="#ctx0" brushRef="#br1">15370 12268 8063,'0'-32'756,"3"1"0,2 3-204,1 3 0,1 11 1,5 5-1,1 3 55,1 3 0,1 8 0,-2 6 0,2 6-390,-2 7 0,2 4 1,-2 8-79,-4 3 1,2 3 0,-5 3-201,0 1 0,-1 5 0,-5-1 1,-3 4 73,0-24 1,-1 1 0,-4 25 0,0-24 0,-2-1-198,1-1 1,-1-1 0,-10 23 0,-1-6-1995,0-2 1727,4-11 1,-2-7 272,5-12 1,1-9 0,6-9-1,3-9-79,3-5 0,6-10 1,3-2 17,5-5 1,2 0-1,4 3 87,-1 0 1,1 1 0,5 3 0,0 3 186,0 3 1,-1 6 0,-2 6 417,0 5 1,-4 6 0,-4 6 275,-5 7 0,-3 11 0,-7 6 0,-2 3 102,-7 0 0,-1 0 0,-4-3-983,0 1 1,-1-3 0,2-3-271,2-4 1,2 1-1,1-9-2705,3-1 3127,2-6 0,5-7 0,0-6 0</inkml:trace>
  <inkml:trace contextRef="#ctx0" brushRef="#br1">15668 12970 8207,'-5'6'2524,"4"-1"1,-3-5-2062,8 0 1,3-5 0,7-3-153,4-5 0,2-4 0,2-5 0,2-2-277,1-1 1,0-1-120,-4 2 0,0-2 0,0-4 0,-2 3 100,-5 1 1,-1 2 0,-9 6-1,-2 4 142,0 2 0,-7 7 1,-2 1-41,-3 3 1,-4 7-1,0 4 1,0 8 26,-2 6 0,5 2 0,-2 3 1,3-2-270,3-1 1,5 3-1,-2-4-254,3-2 0,1-1 0,2-5 0,4-2-348,5-4 1,7-5 0,-1-2 321,3-3 0,2-7 0,0-5 0,2-5-30,1-4 1,-1-2 0,-2 1 322,-1 0 0,0 0 0,-1-2 0,-2 1-342,-4 0 0,-2-2 1,-1 4-243,-1-4 0,-3-2 696,0 1 0,-4-2 0,2-5 0</inkml:trace>
  <inkml:trace contextRef="#ctx0" brushRef="#br1">16093 12279 8207,'0'-22'-66,"0"1"312,0 0 1,0 3 0,1 2 0,2 0 442,0 3 1,5 1 0,0 3-150,1 2 1,2 2-1,-1 6 1,1 4 76,0 6 0,-1 10 0,0 11-138,-3 6 0,1 3 1,-4 2-1,-2 0-22,-1 3 0,-1-1 0,0 5-317,0 1 0,0 0 1,-1 0-447,-3-2 0,-2 1 0,-3 2 1,1-3-450,1-2 1,1-8 0,-3-5-1109,2-5 0,5-4 909,-2-7 0,4-9 0,4-10 954,3-8 0,3-11 0,0-7 0</inkml:trace>
  <inkml:trace contextRef="#ctx0" brushRef="#br1">16412 12172 8181,'0'-26'76,"1"4"0,2 4 546,0 3 0,6 0-21,-2 5 1,-1 4-1,-1 4 1,1 5-92,0 8 1,-3 9-1,0 8 45,-2 3 1,-1 9 0,0 3-160,0 0 1,0 6 0,0-1 0,-1 3-95,-2 2 1,1-2 0,-2 6-245,-1-3 0,4 2 0,-3 0 1,3-3-284,1-1 1,0-7 0,0-10-811,0-2 0,0-1 1,1-2-211,3-5 1,2-5-1,3-10 1245,-2 1 0,7-5 0,-2-1 0</inkml:trace>
  <inkml:trace contextRef="#ctx0" brushRef="#br1">16508 13098 8181,'-6'-5'1542,"2"-2"-996,3-2 1,7-2 0,5-1 0,8-2 255,8-4 0,2-3 1,12-4-1,1-3-618,3-3 0,5-1 0,-5 1 0,-4 3-493,-4 3 1,-10-1 0,-5 1-1,-5 3 6,-5 3 1,-5 4-1,-11 4 1,-4 2 546,-5 1 1,-4 0 0,-4 6 7,0 3 0,0 5 0,-1 8 0,1 5 241,0 5 1,4 3 0,3 6-683,2 2 1,3-2 0,0 4-391,2 0 0,5-4 0,-2 2 0,4-2-303,4-1 0,2-4 0,6-5 455,2-4 0,2-8 0,7-9 0,1-5-121,0-8 1,5-6 0,-3-7 188,1-5 0,-3-3 0,0-3 359,-1-4 0,3-7 0,1-3 0</inkml:trace>
  <inkml:trace contextRef="#ctx0" brushRef="#br1">17157 11938 8103,'-6'-27'450,"-2"2"0,4 7 160,2 4 1,2 4 0,3 3 0,4 3 312,3 3 1,2 7 0,1 6-202,1 8 0,1 10 1,-2 9-305,1 3 0,4 5 1,-3 3-1,1 2-188,-1 1 0,-1 1 1,-3 2-290,0 1 1,-2 2 0,-2-5 0,-3-3-305,-3-3 1,-4-3 0,-4-4-207,-7-2 0,-5-11 0,-3-2 429,-3-6 1,1-11 0,-4 2-1,0-3 636,0-2 1,2-1 0,5-5-136,0 0 0,4 5 0,4 2 0,5 3-275,5 5 0,6-2 0,4 3-617,3 0 1,9-2 0,3-4-235,4 1 1,-1-5-1,3-2 1,2-3 764,0-1 0,-2 0 0,-2 0 0</inkml:trace>
  <inkml:trace contextRef="#ctx0" brushRef="#br1">5084 13821 15190,'-4'-15'-887,"-1"3"0,-2-2 488,3 2 0,4 6 352,4 3 0,-2 3 0,5 2 0,1 4 1,2 4 0,1-1 1,-1 9-1,2 2 93,2 3 1,-6 9 0,3 7 0,-1 4-227,-1 3 0,0 4 0,0 5 38,-2 2 1,-5-27 0,-1 0 0,5 26 0,0-3-385,0-2 1,1-12-1,4-4-803,-1-7 1291,1-6 1,4-5-1,2-2 1</inkml:trace>
  <inkml:trace contextRef="#ctx0" brushRef="#br1">5499 14226 9880,'-11'0'44,"1"0"0,-2 0 0,-1 0 0,-1 0 251,1 0 0,5 0-45,0 0-336,6 0 1,-1 0 159,6 0 1,3 0 0,6 0 105,2 0 0,-2 0 1,3 0-95,1 0 1,-3-4 0,4 0-1,1-1-42,-1 0 0,3 2 1,-4 3-95,1 0 1,3-4-1,-2 0 23,2 2 1,4 1 0,2 1 0,2 0 4,1 0 0,7-1 0,3-2 26,2 0 0,3-1 0,3 3 0,7-3 7,-23 1 0,1-1 1,0 1-1,1 0 1,2 0-1,1-1 7,0 0 0,0 0 1,1-1-1,0-1 0,3 0 1,0-1-1,1 0 0,2-1-145,0 0 1,1 0-1,0 1 1,1 1 0,-3-2-1,1 1 125,-1 1 0,1 1 0,2-1 0,1 1 0,0 0 0,1-1 0,1 1 1,-1 0-38,-2-1 0,1 1 1,0 0-1,0-1 1,0 1-1,1 0 15,2-1 1,0 1-1,1-1 1,1 0-1,0 0 1,1 0 18,-3 1 1,1 0-1,-1-2 1,0 1 0,1 2-1,-1 1 1,2-2-1,0 0 5,0 0 1,0 0-1,-1 1 1,1 2 0,-1-1-1,-1 1-3,3-1 1,-1 1 0,2 2 0,-1-1 0,1-1 0,0-1-26,-2 1 0,0 0 0,0 1 1,-1 0-1,-2 0 0,0-1 1,0 1-1,1 1-3,0-1 0,1 2 0,0 1 0,-1 0 0,1 1 0,-1 0 22,-2 0 0,-1 0 0,0 2 0,0 0 0,0-2 0,0 1 28,1 0 1,1 1 0,0 0-1,0 1 1,0-1 0,-1 1 39,-1-1 0,-1 0 0,-2 0 1,0 0-1,3-1 0,0 0 0,1-1 1,0 1-8,0 0 1,0 0 0,0 1 0,-1 0 0,0 0-1,0-1 43,0 0 0,1-1 1,2 2-1,0-1 1,2-2-1,0 0 0,0 1 1,1 0-17,0 1 0,0 0 0,-1 1 0,0 0 0,-2 0 0,-1 1-84,2-1 0,0 0 0,1 1 1,0-1-1,3 0 0,0 0 17,-1 1 0,0-1 0,2 0 0,-1 1 0,-2-1 1,-1 0 1,1 1 0,1-1 0,2 0 0,1 1 0,0-1 0,-1-1 0,0 0 0,-1 0-23,-2 0 1,-1-1 0,-2 0-1,-1 0 1,-2 1 0,0 1 15,-2-1 1,1-1 0,-3-1-1,1-1 1,-3 2 0,0 0 27,-2 0 0,-2-1 0,0 0 1,-2 0-1,-2-2 0,0 0 1,0 0-1,0 0 44,0 0 0,0 0 0,23-2 0,-3 0-55,-3-2 1,-3 0-1,-4 1 1,-2-1-85,-4-2 1,-5-1 0,-10-4-161,0 0 1,-1-4 0,-3-4 221,-7-5 1,0-3 0,-8-6-1,-3-2 332,-5-4 1,0-2 0,-1 1 175,-1 1 1,-2 5 0,0 0-709,-1 4 1,4 2-1,0 6 1,-1 7-582,-2 6 1,0 0 0,-1 7 778,0 3 0,-4 9 0,-2 6 0</inkml:trace>
  <inkml:trace contextRef="#ctx0" brushRef="#br1">3999 12832 8190,'0'-11'188,"0"1"1,2 0 732,1 3 1,-1 2-898,6 5 0,-6 2-83,1 1 0,-7 2 0,-7 2 0,-7-2-60,-5-1 0,-6-2 1,-7 1 52,-7-2 0,-4-1 0,-6 0 0,-2 0 10,-1 0 0,1-1 0,-3-2-67,0-5 1,1-1 0,26 3 0,1 0 0,-26-7-23,1-1 0,2-5 0,-1 1 54,-3-2 1,2-2-1,27 10 1,0 0 142,-27-13 1,27 10-1,0 0 1,-1-1 0,0 0-1,0-2 1,1-1 77,1 0 0,0 0 0,-1 1 0,0 0 0,-20-16 67,-1-1 0,23 18 0,0 1 0,-22-20 0,0 2-250,6-1 0,-1 0 0,4-2-161,-2 0 0,0-3 1,0 2 17,2 0 0,0-3 1,-3 2 105,-1-3 0,22 17 0,1-1 0,0 0 0,0-1 0,1 0 0,0-1 202,0-1 1,1 0 0,2 1 0,0 0 0,2-2 0,0 0-4,-1-1 1,1 0 0,-2 1 0,1-1 0,-1 0 0,1 0-1,0 1 1,1 0 42,-1 0 1,1-1 0,0-3 0,0 0 0,-2-1 0,1 1-131,0-1 1,2 0 0,1 0 0,1 1-1,2 2 1,1 0 0,-2 0 0,1-1-153,-1 0 1,0-1 0,-1 1-1,0 1 1,0-2 0,0-1 37,-2 1 1,1 0 0,0-1 0,0 0-1,-1-2 1,0 0 90,2-1 1,0 1 0,-3 0 0,1 1 0,2 0 0,0 1-1,0 1 1,0 0 78,0 2 1,0-1-1,-2-1 1,1 0-1,-1-1 1,1 0-62,0 0 1,0 0-1,-1 0 1,0 1-1,1 0 1,-1 0-32,2-1 1,-1-1-1,-1 0 1,0-1-1,0 0 1,1 1-1,0 0 1,2 0-37,0 0 1,1 1 0,-1 1 0,1 0-1,1-1 1,2-1-7,-1 0 1,1 0 0,-1 0-1,2-1 1,-1 0 0,1 1 47,0 0 0,-1 1 0,1-2 0,0 0 0,0 2 0,-1-1 0,1-1 1,0 0 16,-1-2 0,1 0 0,1 1 0,1 0 0,0-1 0,0 0 130,1 1 0,-1 1 0,0-1 0,-1 0 0,2-1 1,-1-1-22,0-3 0,0 1 1,2 1-1,0 1 0,0-1 1,0 1-1,1 1 1,2 1-47,1 0 1,1 1 0,1 2 0,1-1 0,0 2 0,1 0-89,0 1 1,0 1 0,2-2-1,1 2 1,-1 1 0,1 1 0,1-1-1,1 0 2,2-1 0,1 0 0,0-2 0,2 0 0,0 1 0,0 0-41,0 2 1,1 0-1,3-2 1,0 2-1,-1 0 1,1 1 22,1-1 0,1 0 1,3-1-1,1 0 0,-1 0 1,-1 1-1,1 0 0,0 1 71,2-1 0,0 1 0,0 2 0,2 0 0,2-2 0,2 1-105,1 0 0,1 0 0,-3 0 0,1 1 0,3 2 1,0 0-1,1 0 0,-1 1 77,1 0 1,1 0-1,-1 2 1,2 0-1,1-1 1,0 1-21,1 1 1,-1 0 0,2 0 0,0 1 0,-2 2-1,0 1-29,1-1 1,0 0 0,3 1 0,0 1 0,0-2 0,0 0 0,-1 0 0,0 1 13,-1 1 1,-1 0 0,1 0 0,1 1 0,0 0 0,1 1 11,1 1 1,-1 0-1,1-1 1,-1 0 0,2 2-1,-1 1 1,-2 0 0,0 1 40,-1-1 1,1 1-1,-2 2 1,1 2 0,-1-1-1,1 1 16,-1 1 0,1 1 0,-3-1 0,0 1 0,-1 0 1,0-1-33,-1 1 1,0 0-1,1-1 1,0 1 0,0 0-1,0-1 4,-1 1 0,1 0 0,-3 0 1,0-1-1,-1 0 0,-1 0 0,1 0 1,-1-1-16,-1 0 0,0 0 0,1-1 0,1 1 0,-2 0 0,0 1 17,-2-1 1,1 0 0,-3-1 0,1 1-1,23-4-13,0-4 1,0 3-1,-1-2 1,-3 1-124,-7-1 0,-5 2 0,-10-2-94,-6 2 0,-5 2 0,-9-1 238,-4 0 0,-7-3 0,-7 0 0,-7 1 2,-5 1 0,-6 5 0,-6 1 197,-4 1 1,-5 2 0,-3 3-270,-3 0 0,-3 0 0,7 0 0,1 0 197,1 0 1,3 0 0,2 0 17,3 0 0,7-1 0,2-2-94,1 0 0,2-1 1,6 3-1,4-1 123,2-2 0,8 1-156,4 3 1,5 3 0,10 2-245,2 1 1,7 0-1,3 2 51,4-1 0,-2-5 0,7 3 0,-2-1 80,2-1 0,-2 2 1,4-3 254,-2 2 0,0 3 0,-5-2 87,-3 1 1,1 1 0,-5 5 54,-4 2 0,-3-1 1,-7 4-1,0 2-7,-3 1 1,-2 5-1,-5 1-224,0 2 0,-5-5 1,-2 2 2,-3-3 0,0 0 0,-1-2 0,-1-1-243,-2-2 1,1 0 0,-5 3-325,-1 1 1,-2-2-1,-4 7 466,-3 0 0,-7 6 0,-3 6 0</inkml:trace>
  <inkml:trace contextRef="#ctx0" brushRef="#br1">11743 3969 8782,'0'-22'20,"4"6"0,4 2 0,1 3 0,2 4 0,-1 3-10,1 3 0,-4 2 0,0 4 0,0 5 1,0 4-1,-1 2-54,-1 3 0,2 0 1,-3 0-1,-2-1 13,-1 1 0,-1-3 0,-1 2 0,-3 0 1,-3-2-75,-2-1 0,-7-4 0,-2-1 139,-6-3-26,1 2 1,-3-7-1,5 1 43,0-2 0,0-5 0,1-5 0,2-3 163,4-2 0,7-6 1,3 0-180,3-4 0,6 0 1,4 3 120,8 4-248,0 1 1,18 6-1,-2 0 40,3 3 1,-1 2-1,1 7 1,0 2 43,-1 7 1,-1 4 0,-5 7 6,-4-1 0,-8 5 0,-4 1 80,-4 0 0,-9 1 0,-10-5 1,-6 2 73,-9-1 0,-6-7 0,-3-2-2,-2-4 1,-4-5 0,2-2-22,0-3 0,2-3 1,5-5-1,2-8 199,0-4 1,10-7-1,2-3 247,4-5 0,7-4 0,3-5-384,6 1 0,8 4 0,12 4 1,6 4-521,6 5 1,8 4 0,0 4 66,1 7 1,-2 4 0,-2 8-631,-1 5 1,-7 6 0,-3 12 883,-10 3 1,-11 8 0,-3 2-1</inkml:trace>
  <inkml:trace contextRef="#ctx0" brushRef="#br1">11987 4894 8626,'5'-24'103,"2"0"0,3 5 1,1 7-1,2 9 1,2 5 181,-2 5 0,-3 7 0,-3 5-315,-3 5 1,-3 0 0,-1 4 0,-1 1-418,-3 2 1,-2 1-1,-4-1 1,-2-2 118,-2 0 0,-4-6 1,-7 1-1,-2-6 330,0-8 0,-4 0 0,4-8 358,0-3 1,-3-10 0,7-10-1,3-6 452,4-4 0,6-2 0,2-1-228,5-2 0,4 1 0,6 4-476,7 3 0,10 2 0,4 6 1,4 3-508,4 7 0,2 4 0,4 7 53,1 2 1,-2 9-1,-3 9-38,-6 7 1,-6 2 0,-10 3 0,-5 2 117,-6 0 1,-8 3 0,-7-5 256,-12-2 1,-11-6 0,-6-2 0,-2-5 630,-2-7 1,1-5-1,-1-8 210,1-1 0,-1-12 1,3-10 268,5-5 0,5-6 0,12-2-704,4 0 0,7-4 0,6 5 0,8 0-585,11 5 1,6 6 0,10 8-686,1 4 0,2 7 0,3 5 0,-2 4 873,-2 5 1,4 12-1,-2 4 1</inkml:trace>
  <inkml:trace contextRef="#ctx0" brushRef="#br1">11849 6161 8290,'0'-38'1209,"6"7"0,5 11-763,5 8 1,4 6-1,0 6 1,-2 0-227,-4 0 1,-2 5 0,-2 3-979,-3 5 1,-4 3-1,-6 3 1,-4-2-82,-3 2 0,-5-3 0,-3-2 448,-2-2 0,-1-7 0,-1-1-63,1-3 603,0-1 0,1-2 1,2-4 154,4-5 0,3-6 0,4-2 1,6-4-51,7-2 1,10-3 0,14 3-47,4 1 1,5 8 0,6 5 11,1 7 0,4 4 1,-5 4-34,-4 7 0,-5 8 0,-12 7 0,-7 2-73,-8 5 1,-6-1 0,-10 3-34,-8-6 1,-9-3 0,-8-5 0,-5-2 137,-1-5 1,-5-1 0,4-9 74,2-2 0,3-6 0,3-7 51,3-6 1,3-11 0,8-5-1,7-5 106,5-6 0,5 1 0,5-6-868,5 2 1,11 2 0,11 6-449,6 4 1,7 6-1,2 5 1,-1 7-1159,-2 6 2023,1 5 0,-12 16 0,4 1 0</inkml:trace>
  <inkml:trace contextRef="#ctx0" brushRef="#br1">11934 6778 8408,'1'-13'468,"3"2"-281,7 3 0,5 9 1,7 4 339,1 5 0,-1 6 0,2 5 1,-4 0-489,-3 1 0,-1 4 0,-5 1 0,-4 1-410,-2 1 0,-3-6 0,-8 1-44,-6-5 1,-5-4 0,-9-4 481,-3-1 1,0-4-1,0-3 1,0-6 276,1-4 0,1-2 0,5-2-82,4 0 1,3-3 0,8 0-278,6 1 0,6 6 0,8 3-56,3 3 1,4 6-1,0 3-59,0 5 0,-3 4 0,-3 4 107,-3 0 0,0 4 0,-9 0 0,-1-1 70,-5-2 0,-7-6 0,-8-6 279,-2-5 0,-5-4 0,-1-3 0,0-5 305,0-8 0,1-8 0,5-7-204,2-4 1,3-5 0,5-5-337,3 2 1,5-2-1,10 10-1001,10 3 0,7 5 1,7 8 909,0 4 0,4 7 0,2 2 0</inkml:trace>
  <inkml:trace contextRef="#ctx0" brushRef="#br1">11094 3756 14795,'0'-21'-736,"0"-1"1,0 1 0,0 0 0,0 1 664,0 2 0,0-2 0,1 3 0,1 0 1,3 0 368,1 2 0,1 1 0,4 2 477,-1-3-614,-4 4 0,4-6 0,-3 4 0,2-1 222,2 1 1,-2 1-1,0 1 263,-2 1-749,-5 4 0,3 4 1,-6 7-1,-2 7-11,0 4 0,-7 6-13,0 6 67,-1 3 1,-5 6-1,3 2-39,-2 2 0,-2 8 1,2 3-1,1 5 59,6-28 0,1 1 0,1 2 0,0 1 1,-1 2-1,1 2-43,2 1 0,0 1 0,-2 4 0,0 1 0,2 2 0,0 0 0,0-1 0,-1 0 54,1-1 0,-1 0 0,0-2 0,1 1 1,-2 0-1,1 0 20,0 2 0,-1-1 1,1-3-1,0-1 0,0 1 1,0 0-1,1-2 1,0 0 40,0 0 1,1 0 0,0-1 0,0 1 0,-1 1-1,1 0-10,1 0 0,0-1 0,1 0 1,0 0-1,0-1 0,0 0-22,-1 1 1,0 0-1,0 0 1,2 0 0,0 2-1,2 1 1,0-1-1,1 1-116,0-3 0,0 1 0,-2-2 0,1 0 0,1-2 0,0 0-21,-1-1 1,1 1 0,0 1 0,1 0 0,-2 2 0,-1 0 0,1-1 0,-1 0 22,-1-2 1,1 0 0,-1-2 0,1 0 0,0-2-1,1 0 24,-1 1 1,1-2 0,5 23 0,-2-4 62,1-5 0,-3-6 1,4-1-1,1-3 190,-3-4 0,4 0 0,-5-6-24,2-2 0,0 0 0,3-3 0,-2-1 37,1-1 1,3-5-1,3 2-140,3 0 0,4-3 1,1 2-110,3-2 46,2 3 1,5-2 0,0 5-72,0 1 0,1 1 0,1 1-195,2 1 1,-1 4 0,-3 2 0,0 2-9,0-2 1,0 2 0,0-6 196,-1 0 1,5-6-1,-1-4 1,1-3 124,0-4 0,2-4 0,5-6 226,-1-4 1,6-6-1,1-3 12,3 0 0,1 3 0,2-1 0,-1 2-172,-1 1 0,2 2 1,-9 2-135,-1 3 1,-2 3 0,-1 1 19,-3 0 1,-4-4-1,-6 1 1,-5 0 111,-1 2 0,-3-2 540,-2-1 0,-8-4-207,-6 1 1,-3-6 0,-1-1 51,0 1 0,0-4 0,1-2-255,3-5 0,-2-8 0,4-9 1,1-7-394,3-9 1,-6 22-1,0-1 1,3-4-1,1 0-156,0-5 0,0 0 0,-2-1 1,1-1-1,1-2 0,0-2-1771,0 1 1,0 0 1899,-1 1 1,0 1 0,-2-5-1,0 0 1,0 2 0,0 1-39,-1-1 0,-1 0 0,0-1 1,-1 0-1,-2 2 0,0-1-21,0 1 1,0-1 0,0-1 0,0-1 0,-1-3 0,0 0 63,0 0 0,-1-1 127,2-2 0,-1 0 0,-3 0 0,-1 1 0,4 17 0,-1-1 0,1 1-119,-1-1 1,0 0 0,0-1-1,0-1 1,0-1 0,0 0 0,0 2-1,-1-1 1,1 1 165,0 2 1,1 1-1,0 0 1,-1-18-1,0 2 1,0 4-1,0 1-158,1 1 0,0 1 362,0 2 1,0 2-1,1 6 1,-1 2-1,0 5 1,0 0 275,-3-24 0,1 7 1,3 4-171,0 5 1,0 4 0,0 8-137,0 3 1,3 0 0,1 3 0,-2 2 459,-1 0 1,1 4-1,0 2 1,2 2-408,-2 2 0,-1-1 284,-1 1 0,-5 4 0,-2 2-366,-2 3 1,-7 1-1,-1 0 427,-3 0 0,-6 3 0,-5 2-589,-7 1 92,-1 1 1,-14 3 0,0-2-112,-6-1 1,25-4 0,0 0 0,-1 1-1,-1-1 34,0-1 0,-1 0 0,0-2 1,0 1-1,-1-1 0,0 0 80,-1 0 0,0 0 0,1-1 0,0 1 0,0-2 0,0 0 0,1-2 0,1 0 5,2-3 0,1 1 1,1 0-1,0 0 0,2-1 1,0 0-42,-27-5 1,1 6-1,2 2 8,6 3 1,8 1 0,4 0 0,4 0-1,4 0 0,3 4 0,7 1-218,4 0 1,4 3 0,1 2-177,2 1 0,5 3 0,0 0 0,3 0-219,2 2 0,6-3 0,-2 3-39,2 0 1,2 1 627,-1-2 0,6 3 0,0-1 0</inkml:trace>
  <inkml:trace contextRef="#ctx0" brushRef="#br1">11966 2437 16400,'-6'-32'-1690,"3"1"1,1 3 1971,2 3 1,0 3 0,0 5 0,0 3 1354,0 2-1541,0 6 1,0 6-1,0 8 1,0 6-257,0 8 1,-1 4 0,-1 7 0,-2 2-343,2 4 1,-3 6 96,2 1 1,-1 7 0,3-3 0,-1-2-235,-2 1 0,-1-1 1,3 6-1,-3-2 479,-1-3 0,4-4 0,-2-8-6,3-5 0,1-11 405,0 0 0,1-12 0,3-7 500,3-10 0,4-8 0,3-5-205,4 0 1,2-4 0,1-1-232,0-1 1,5-2 0,1-3 0,2 1-130,-1-1 1,-1 4-1,3 2 13,-2 0 0,-5 9 0,-2-1 0,-6 6 430,-3 5 1,-1 2-413,-1 5 1,-4 6 0,-2 4 0,-3 4-53,-1 2 1,0 1 0,0 2-288,0-1 1,0-1-1,0 5-47,0-1 0,0 4 0,0 0-182,0-2 1,1-3-1,2 0 1,1 4-887,2 2 0,1-1 1047,4 3 0,0 1 0,-1 3 0</inkml:trace>
  <inkml:trace contextRef="#ctx0" brushRef="#br0">2095 10225 8480,'-16'-5'43,"-1"-5"1,4-8-1,0-2 1,3-3-1,3 0 351,2-2 1,2-5 0,7 4-1,2 3 1,1 6-298,0 8 0,0 0 1,4 6-1,-2 2 0,0 3-199,-2 5 0,-4 4 0,4 3 1,0 4 205,-1 2 0,3 6 1,-5 2-1,1 4 49,0 4 0,2 1 0,-2 6 0,0 0-19,4-1 0,0 1 0,2-1-134,-1 1 0,5 2 0,0-3 0,2-4 19,1-4 0,3-6 0,1-4 5,3-1 0,3-10 0,8-2-7,3-2 0,3-3 0,3 1-124,1 1 0,-1 5 0,-5 3 0,-2-1-150,-1 0 1,2 4 0,-4-1 164,-1 2 0,1-3 0,0-3 0,5-2 210,5-2 0,1-4 0,6-2-36,3-3 1,2-1 0,2 0-81,-26 0 0,1 0 0,-1 0 0,0 0 1,5 0-1,0 0 0,0 0 0,-1 0 110,2 0 1,-1 0 0,2 0 0,-1 0 0,-1 0 0,0 0-30,-1 0 0,1 0 0,-3 0 0,0 0 0,26 0 15,-5 0 1,-7-1 0,-8-4 0,-9-6 124,-9-5 1,-12-9-1,-7-4 333,-3-6 0,-2-4 0,-3-6 75,-3-1 1,-3 0 0,-3 4-844,-1-1 0,-1-1 0,6 4 0,2 8-1345,3 7 1,4 8-475,4 9 0,2 10 2031,4 8 0,6 1 0,0 4 0</inkml:trace>
  <inkml:trace contextRef="#ctx0" brushRef="#br0">5871 10215 10676,'-1'1'0,"-32"21"-5,1-1 1,3-2-1,9-8 1,1 0-914,1-1 1,5-4 310,-1-2 607,7-3 0</inkml:trace>
  <inkml:trace contextRef="#ctx0" brushRef="#br0">5595 7394 8533,'-1'-4'143,"-2"5"283,7 6-237</inkml:trace>
  <inkml:trace contextRef="#ctx0" brushRef="#br0">6126 8555 8501,'22'25'16,"10"10"7,-29-31-21</inkml:trace>
  <inkml:trace contextRef="#ctx0" brushRef="#br0">9998 7671 13633,'-4'-15'-390,"2"2"1,-1-3 0,2-1 0,1 2 970,0-1 1,0 2-125,0 3 0,1 7 0,2 4 0,3 7-195,0 6 0,4 8 0,-4 9 0,1 5-82,0 8 0,-5 5 1,2 9-143,-3 3 1,-1-29 0,1 1 0,0 0 0,0 1 0,2 0 0,-1 1-129,1 2 0,0-1 1,0-2-1,1-1 1,1 0-1,1-1-133,4 28 0,1-6 0,0-7 0,-1-5 47,1-11 1,-4-10 44,0-5 0,0-8 1,3-5 190,-3-4 1,3-9-1,0-8-9,3-5 1,2-8-1,-1-7 1,3-2-3,0-1 1,3-5-1,-3 0-149,3-1 0,2 7 1,-1 4-1,0 6 120,1 6 1,-6 9 0,-2 5 467,-2 6 0,2 10 1,0 6-102,-1 5 1,-1 9-1,0 3 1,1 4 72,1 4 1,4-3 0,-3 3-396,2 1 0,-5-3 1,0 4-433,-4-1 0,-6-2 0,1-3-671,-6 0 0,-2-5 1,-3-2-1,1-2-2228,-1-2 3247,-2-5 1,0 9 0,-1-2 0</inkml:trace>
  <inkml:trace contextRef="#ctx0" brushRef="#br0">10871 8650 10865,'-5'-10'-205,"4"-1"0,-2 2 1000,6 2 1,3 2 0,5 5 0,4 0 0,3 0-213,6 0 0,1 0 0,6 0 0,3 0-330,3 0 0,5 0 1,4 0-1,-1 0-70,-1 0 0,-3 0 1,-1 0-158,-1 0 1,-6-4 0,-1 1 0,-7 0-925,-6 2 0,-4 1 312,-4 0 0,-6 0 0,-6 0-93,-9 0 0,-5-5-458,-6-2 886,-5-2 0,2-2 0,-3-1 18,1-2 0,-3 1 0,6-3 487,3 0 0,0 2 0,5 5 0,4 0 435,2 2 1,7 6-400,9 1 0,6 6 0,12 9 158,3 7 0,3 0 0,1 7-282,0 0 1,-4-2 0,-1 3 0,-3 2-638,-8 2 1,-1 2 0,-14-5-1,-7 3 497,-11 1 1,-12-2 0,-9 4-1</inkml:trace>
  <inkml:trace contextRef="#ctx0" brushRef="#br1">11658 10523 8224,'-11'-12'0,"0"-1"499,1-1 1,4 0 0,1 3 535,0 1 1,4 1-555,-2 6 1,5 9 0,3 11 0,-1 5 0,2 2-134,0 5 0,-3 5 1,1 3-1,0-1-206,-1 1 1,2 3 0,-2-2-174,0 0 1,2 6 0,-3-4 0,2-2-780,-2-4 0,3-1 1,0-9-161,0-4 0,-1-5 970,3-8 0,0-2 0,4-5 0</inkml:trace>
  <inkml:trace contextRef="#ctx0" brushRef="#br1">11700 10214 8210,'-10'-21'0,"0"5"0,3 1 1148,3 4 1142,3 0-2012,1 5 1,1 1-1,3 7-1822,3 1 1544,3 3 0,0 5 0,1-1 0</inkml:trace>
  <inkml:trace contextRef="#ctx0" brushRef="#br1">11977 10651 8249,'-10'1'3477,"3"2"-3540,-2 3 0,8 9 0,-3-1 1,3 0-360,1 1 1,0-2 0,0 4-487,0-2 1,0-4 666,0-4 1,0-11 0,0-3 345,0-8 0,5-10 0,2-3 357,2-3 0,3 0 1,1 2-1,2 2 631,2 1 0,1 1 0,4 5-449,3 2 1,-3 7 0,4 8-490,0 1 0,-2 8 0,3 6 1,-1 7-333,-2 5 0,-7 5 0,-2 0 60,-4 1 0,-1 2 1,-2-1-929,-1-3 1,-4-2 0,0-5 0,-2-4 1044,-1-2 0,-4-4 0,-2 0 0</inkml:trace>
  <inkml:trace contextRef="#ctx0" brushRef="#br1">12466 10523 8207,'0'-11'721,"0"1"-179,0-1 1,1 5 0,3 3-1,3 1 606,2 2 0,7 6 0,1 5-146,3 6 1,-2 7 0,1 6-811,4 4-433,-2 4 1,1 5 0,-5 0-49,-2 3 1,-1 1-1,-4 5 10,-3 2 0,-2-3 0,-5-6-891,0-5 0,-5-5 1,-2-9-1,-3-7-1987,0-7 3157,4-8 0,-8-9 0,2-7 0</inkml:trace>
  <inkml:trace contextRef="#ctx0" brushRef="#br1">12583 10555 8202,'6'-43'483,"3"9"0,0 5-178,4 5 0,4 1 0,7 10 0,1 4 302,-2 4 0,5 4 0,0 2-19,3 3 0,-1 6 0,-2 8-218,-7 2 1,-5 3 0,-6 2 0,-3 4-393,-3 5 0,-13 0 0,-5 1-355,-5-2 1,-7 0 0,-1 0-219,0-1 0,-4 1 0,3-8 0,-3-2-332,-1-4 1,5-1 926,2-3 0,3-1 0,0-4 0</inkml:trace>
  <inkml:trace contextRef="#ctx0" brushRef="#br1">13008 10715 8199,'0'-11'861,"-1"1"1233,-2 3 1,3-1-1156,0 5 1,6-1-334,8 4 0,-1 0 0,3 0-855,0 0 0,1 4 0,-1-1 0,-1-1-426,1 0 1,1 1 0,-3 1 256,-1-2 1,-1-2-1,-2-3 211,-3-5 1,1-1-1,-4-3 1,-2-1 221,-1-1 1,-1-4-1,0 3-542,0-2 1,-3 4 526,-1-1 0,-4 2 0,2 2 0</inkml:trace>
  <inkml:trace contextRef="#ctx0" brushRef="#br1">13274 10076 8241,'-3'-20'3736,"-1"2"-2946,5 3 1,5 9 0,6 4 189,2 4 0,3 8 0,5 5 0,2 3-287,1 4 0,3 4 0,-3 7-552,-1 3 0,2 1 0,-3 7-180,-3 2 0,-3 4 1,-6 8-1,-6-27 1,-1 2-232,0 2 0,-1 0 0,0-3 0,-1 1 0,-2-2 0,-1 0-595,-3 28 0,-2-3 1,-4-5-180,-1-2 1,4-5 0,0-3 0,-2-7-359,0-8 0,2-9 1402,0-2 0,0-8 0,-4-3 0</inkml:trace>
  <inkml:trace contextRef="#ctx0" brushRef="#br1">13508 10619 8192,'0'-27'286,"0"2"0,2 7 547,1 4 1,3 2 0,6 1 0,2 1-151,4-1 1,-1 4 0,4 1-591,1 1 0,6-2 1,1 3-1,0-1-416,0 0 1,-3 0 0,-6 3-2489,-3-2 2811,-1 1 0,-1 8 0,2 1 0</inkml:trace>
  <inkml:trace contextRef="#ctx0" brushRef="#br1">14147 10661 8141,'4'-26'231,"2"4"1,5-2 0,-1 5 0,1 5 0,0 2 113,-1 2 0,1 4 0,0 2 0,-1 3 545,1 1 1,0 1 0,-2 3-193,-2 3 1,3 7-1,-3 5 1,1 3-51,-1 3 0,1 5 1,-3-1-1,0 4-451,-1 3 1,4 1 0,-5-3 0,-1 4-1132,0 3 1,-2-4 0,-2 5-331,-1 0 0,-4-2 1264,-7-1 0,-8 2 0,-5-3 0</inkml:trace>
  <inkml:trace contextRef="#ctx0" brushRef="#br1">14157 10906 8090,'5'-15'784,"-3"3"0,5-2-167,2 2 1,1 2 0,4 2 0,5 2-184,5 2 1,0 0 0,4 3-160,2-3 0,4 3 0,0-2-575,-3 1 0,-4 2 0,-6 0-2792,1 0 3092,-6 5 0,-1 1 0,-4 5 0</inkml:trace>
  <inkml:trace contextRef="#ctx0" brushRef="#br1">14455 10895 8090,'-17'5'0,"3"2"742,2 3 0,7 0 1,2 1-417,6 0 0,4 3 1,7 1-1,5 1-138,4-1 0,1 3 1,4-4-249,2-1 1,1-2-1,-1-4 1,0-4-97,-2-2 1,-4-2-1,0-2 64,-6-4 1,-3-8 0,-8-2 245,-4-4 1,-2-1-1,-2-2 538,-2 0 1,-4-6 0,-6 2-165,-2-3 1,1 4 0,4 2 0,-1 1 701,0-1 1,1 8-1266,-1-1 1,0 6-3569,1 5 3603,4 7 0,-4 15 0,5 8 0</inkml:trace>
  <inkml:trace contextRef="#ctx0" brushRef="#br1">12881 11204 8253,'-4'-21'241,"1"-1"0,0 2 0,2 3 0,0 4 788,-3 4 0,-1 1 1,-7 6-444,-2 3 0,1 10 1,-5 10-1,0 6 0,0 5-21,1 3 0,4 2 0,-2 3 1,4-1-137,0 1 1,5-3 0,3-1-280,1-3 1,8-3 0,5-1 0,7-6-93,5-4 0,4-8 0,7-7-457,1-3 1,3-1 0,4-1 0,1-3-534,-1-3 0,-4-3 0,-2 0 169,-3-1 0,-6 0 0,-3 1 763,-5-1 0,-9 1 0,-5-1 0</inkml:trace>
  <inkml:trace contextRef="#ctx0" brushRef="#br1">13125 11098 8108,'6'-28'636,"4"4"1,-3 6 0,2 5 438,2 5 1,0 3 0,-1 5-555,1 0 0,0 9 0,-1 7 0,1 6-175,-1 7 1,1 1 0,0 3-402,-1 3 1,-3 0-1,1 5-307,0-2 0,-2 0 1,1 3-414,1 1 0,-2-2 0,0-3 0,0-6-441,0-6 0,-4-4 1216,2 0 0,2-10 0,-1-3 0</inkml:trace>
  <inkml:trace contextRef="#ctx0" brushRef="#br1">13508 11364 8108,'-6'0'1148,"2"0"1,4 4-1254,0 3 0,0 4 1,0 3 327,0 4 1,3 2 0,2 0 0,1-1-650,2-1 1,-2-2-1,0 2-328,-1-4 0,3-5 0,-1-4 367,3 0 1,-3-7 0,-1-8 606,-2-3 0,3-9 1,-2 1-51,1-2 0,-2 0 0,3 0 1,0 1 805,-1 2 0,3 5 0,-3 1-306,0 2 0,3 6 0,-2 3-645,3 2 1,2 7 0,1 4-849,1 7 823,0 3 0,1 6 0,2 1 0</inkml:trace>
  <inkml:trace contextRef="#ctx0" brushRef="#br1">13976 11193 8186,'5'-16'0,"2"3"397,3 5 0,0-1 1,1 6-1,0 2 666,-1 3 0,1 5 1,-1 7-1,0 5-852,-3 5 1,1 2 0,-4 3-1,-2 0-428,-1 0 1,-2 2 0,-2 1 238,-4 0 1,-3-5 0,-2-2-159,-2-3 1,2-5-1557,-2-3 966,7-7 0,8-7 0,9-7 726,3-2 0,6-7 0,-3 0 0</inkml:trace>
  <inkml:trace contextRef="#ctx0" brushRef="#br1">14391 11193 8127,'-6'-10'3229,"-3"4"-2721,3 1 1,0 10 0,1 3-161,1 5 1,1 0-1,-3 5 1,0 1-543,0 1 0,3 2 0,-3 1 0,1-1-240,3-2 0,1-2 0,1 0 79,0-4 0,0-2 0,1-3-25,2-2 0,7-2 1,5-5-1,1 0 60,-1 0 1,3-1-1,-4-1 408,-1-2 1,-1 0 0,-2 4 1463,1 0-876,-5 0 0,-1 5-857,-5 2 1,-5 3 0,-2 0 0,-1 1 180,0 0 0,-1-1 0,3 1 0</inkml:trace>
  <inkml:trace contextRef="#ctx0" brushRef="#br1">14593 11481 8102,'-16'0'0,"4"-4"1522,5 1 0,6 3 0,-1 4 0,6 1-229,2 0 1,2 3-1,5-1-1562,1 3 1,2-3 0,-3 0-1,1 0-3900,-1-1 4169,-1 3 0,-2-3 0,1 5 0</inkml:trace>
  <inkml:trace contextRef="#ctx0" brushRef="#br1">14646 11321 8147,'-4'-26'817,"3"8"0,-3 1-332,3 4 0,7 2 0,3 1 0,5 3-214,3 4-271,1 2 0,3-4 0,0-1 0</inkml:trace>
  <inkml:trace contextRef="#ctx0" brushRef="#br1">14934 11438 8083,'0'-21'722,"1"0"0,2-2-116,4-2 0,8 2 1,2-5-1,3 1-208,2 0 1,4-1 0,1-4-1,0 0-296,-2 0 0,-3-1 1,-2-3-448,-2-3 1,-2-1 0,-7 1 106,-2 4 1,-2 2 0,-5 3 405,0 5 0,-5 1 0,-2 11 0,-2 4 165,-2 4 0,4 4 1,1 3 183,1 6 1,-2 1 0,4 12-9,0 5 1,2 9 0,1 4-1,1 2 189,3 2 1,2-1-1,4 1-206,1-1 0,0 4 0,-1 0-397,1-1 1,-1 3 0,0-2 0,-3 0-775,-3 1 0,-4-3 0,-5 1-216,-6-5 1,-4-4 0,-6-9-732,-1-6 1,-3-2 0,1-8 147,0-6 0,2-3 1478,0-6 0,1-7 0,0-5 0</inkml:trace>
  <inkml:trace contextRef="#ctx0" brushRef="#br1">15040 11459 8083,'4'-16'0,"1"0"865,5 1 0,3 7 1,9-2-1,3 3-240,4 1 1,1 4-1,2-2-422,0 3 1,0-2 0,-1-1-1,-3 2-3312,-3 1 3109,2 1 0,-9 0 0,2 0 0</inkml:trace>
  <inkml:trace contextRef="#ctx0" brushRef="#br1">15412 11427 7983,'-6'2'3777,"3"1"-3154,6 3 1,3 5 0,5-1-101,0 1 1,3 0 0,1-1-1,2 1-604,2 0 0,-3-2 0,1-1-3934,-2-1 4015,-6-4 0,1 6 0,-4-3 0</inkml:trace>
  <inkml:trace contextRef="#ctx0" brushRef="#br1">15582 11055 8268,'0'11'0</inkml:trace>
  <inkml:trace contextRef="#ctx0" brushRef="#br1">15902 11278 7971,'0'-16'267,"-2"-2"0,0 6 0,-3 4 0,-1 2 1,-2 5 890,-1 3 1,-6 5 0,0 8-1,0 4-588,-1 4 1,2 4 0,4 5 0,0 0-561,3 0 1,-1-3 0,4-2 0,2-1-303,1-3 1,2-1-1,2-6-322,4-5 0,6-5 1,3-6-1,0-3-102,3-4 0,-2-5 1,1-9 525,0 0 0,-1-2 0,0 0 97,-2-2 1,3 0 0,-4 4-1,-1 0 630,-1-1 1,0 6 0,-1 2-65,0 2 0,2 6 1,-6 2-38,3 3 0,1 3 1,2 4-1,2 6-269,-2 4 0,0 1 1,0 5-670,1-1 0,0-1 0,-3-1-44,-1-1 0,0-9 1,-3 2-53,-4-2 0,-2-5 0,-1-4 562,0-6 0,-3-8 1,-2-4 701,-1-2 1,0-1 0,-1-1 366,4 1 0,2 4 0,1 2 322,0 0-1055,0 3 0,4 6 1,3 9-343,3 6 0,0 5 0,1 0-526,0-1 0,-1 1 0,1-2-863,0-2 0,-1-7 1087,1 1 1,-5-9-1,-3-6 724,-1-5 1,-2-9 0,0-3-1,0-3 295,0-1 0,1-2 0,2 1-375,4 2 0,-1 7 0,1 3-1188,2 6 0,-3 4 0,-1 6-1686,0 9 2574,-1 2 0,-9 14 0,-1-4 0</inkml:trace>
  <inkml:trace contextRef="#ctx0" brushRef="#br1">15795 10981 7988,'-32'-32'1948,"7"1"1,8 4 834,8 5 0,8 7-2066,5 8 0,2 2 0,4 6 0,1 4-717,0 6 0,4 4 0,2 6 0</inkml:trace>
  <inkml:trace contextRef="#ctx0" brushRef="#br2">15657 14077 8133,'-6'-21'12,"1"-4"1,5 0-1,1 0 1,3 0-1,3 0 224,3 2 1,4-1 0,0 0 0,-1 0 0,-2 0-1,-3 3 276,-1 3 0,-4-2 0,3 2 0,-1-2-167,-3-1 1,3 3 0,0 0 0,0 1-49,-1 0 0,5-1 0,-3 6 0,1 4 0,-1 1 676,-2 1-737,0 4 1,-4-2 12,0 8 1,0 2-268,0 4 0,-1 1 0,-2 1 0,-1 1 13,-2 1 0,2 5 0,-2-1 36,1 2 0,1 2 0,1 3 0,0 3 1,-1 0-1,4-1 1,0 0 39,0 0 0,0 2 1,0 3-136,0-1 0,0 3 0,1 0-10,3 1 0,2 5 0,3-2 64,-2 0 1,2-1 0,-5-6 102,2-3 0,0 3 0,3-3 1,-2 2 19,1-2 1,0-2-1,0-5-56,0 1 0,-1-1 0,3-1-36,1-2 0,-2-3 1,0-4-1,-2-1 2,1 1 1,-2 0-24,1-1 1,-1-3-41,1 0 0,-1-4 1,-4 1 11,2 1 1,-5-2 49,-6 4 1,-3-4-1,-2 3-51,-2-1 1,-2 3 0,-6-1-33,1 3 0,-1-3 0,-3 0 55,-4 1 0,-3 2 0,-3 0 0,-4 1 65,-2 0 0,-2 0 1,-1 2-22,-2 2 1,-2-1-1,-4-4 52,2 1 1,-2 3 0,3 0-13,-3-1 0,0-1 0,1-1 0,2-2-19,2-2 1,0 3 0,1-4-63,-4 0 0,3 3 1,-1-3-1,1 1-3,-2 0 1,-2-1-79,1 1 1,2 2-1,2-5 1,-4 2 24,-2 2 1,-4-2-1,2 1 132,2 2 1,0-3 0,-4 1 38,0 1 0,26-5 0,-1 0 0,-25 4 0,0 0 163,2-1 1,1 2 0,-1-3-281,1 1 1,0-3 0,0 3-77,0-1 0,0-1 0,-2-4 0,0 0-86,-2 0 1,-1 0 0,2 0 73,0 0 1,25 0 0,0 1 0,-28 1 148,0 2 0,28-1 0,-1 1 1,-27 1-1,29-3 0,0 0-32,0 0 1,0 1 0,-1 1 0,-1 0 0,0 0 0,-1-1-29,2 2 0,0 0 0,0-1 0,0-1 0,0 0 0,-1 1-31,2 0 1,0 0-1,-2 1 1,-1-1 0,2-1-1,1 1 28,-1-2 0,0-1 1,1 2-1,0-1 0,-1 0 1,1-1-1,-1 1 1,1-1 87,-1 0 0,1-1 1,-28 0-1,1 0 50,3 0 0,-1 0 0,-1 0-87,-5 0 0,5 0 0,1 0 0,5 0-35,-1 0 0,-2 0 0,-3 0-193,-1 0 1,1 0 0,2 0-105,1 0 1,-1 0-1,-2 0 125,0 0 1,-1 0-1,2 0 1,-1-1 172,26-1 0,-1 0 1,0 2-1,0-1 0,-1-1 1,1 1 178,-29-1 1,29 2 0,-1 0 0,-27 0-62,0 0 0,27 0 0,-1 0 0,2 0 1,1 0-70,-1 0 1,0 0-1,-26 4 1,0-1-1,-1 0-240,-3-2 0,3-1 0,1 0 6,-1 0 1,1 0 0,26 0 0,0 0 142,1 0 1,-1 0 0,-2 0-1,1 0 1,-28 0 10,29 0 1,-1 0 0,0 2-1,-1 0 1,0-1 0,0 1-1,-1 0 1,0 0 14,1 0 0,0 0 0,1-1 0,-1 1 1,1 1-1,-1 1 22,0 0 0,-1 0 1,0-1-1,-1 0 1,0 0-1,-1 1-38,3 0 0,-1 0 1,-1 1-1,0-1 0,1 0 1,-1 0-1,-1-1 1,0 0-8,-2-1 0,1 1 0,3 0 1,0 1-1,-3-2 0,-1-1-63,1 1 1,1-1 0,0-1 0,1 1 0,-2-1 0,1 0 109,-2 0 1,0 0-1,0 0 1,0 0 0,2 0-1,0 0 1,1 0 0,1 0 31,-1 0 0,1 0 1,-2 0-1,0 0 0,1 0 1,0 0-124,0 0 0,0 0 0,1 0 1,0 0-1,2-1 0,0 1-21,0-2 1,0 0 0,-2 2 0,0-1 0,-1-1 0,0-1 0,1 1 0,-1 1-7,3-1 0,1 0 0,-1 0 0,0-1 0,2 2 0,0 0 61,-2-1 0,1 0 1,-3-1-1,1-1 1,-2 2-1,1 0 73,-1-2 0,0 2 1,2 0-1,0 1 0,-1-1 1,1 0-1,0 0 0,0 0 53,-1 0 1,0 1 0,2-1 0,-1 0-1,-1 2 1,0 0 20,-1 0 0,1 0 0,2 0 0,-1 0 0,-1 0 0,0 0-89,-1 0 0,1 0 0,1 0 0,1 0 0,-2 0 0,1 0 0,0 0 0,1 0-47,0 0 1,0 0 0,-2 0 0,0 0 0,1 0 0,-1 1 1,1 1 1,0 0 0,0-2 0,1 1 0,0 1-1,0-1 19,0 0 1,0 0 0,0-1-1,-1 0 1,1 0 0,-1 0-1,1-1 1,0 0 91,-27-2 1,3 1-1,0-6-14,-1 0 0,27 5 0,0 0 0,-27-4-8,2-1 1,0-2 0,2 0-1,-1-2-82,-3-2 0,2 2 0,25 5 1,1 0-57,-29-5 1,28 7 0,-1-1-1,-28-4 36,28 4 0,0 1 0,-27-6 0,26 6 0,1 0 0,0-1 1,1 1-42,-2 0 1,1-1 0,0 1 0,1-1 0,-4-1 0,1 1 73,2-1 1,1-1 0,-1 1-1,-1 0 1,2 1 0,0 0 20,-1-1 0,-1 0 0,-1 1 0,0-1 1,0-1-1,1 0 0,1 0 0,1 0 24,0 2 1,1-1 0,-29-9 0,1-2 24,27 8 1,0 0 0,-25-8 0,2 0 83,1 0 1,1-3 0,0 0 0,3-1-29,1-3 1,1 2 0,3-3-29,1 0 0,-2-1 0,-1-4-107,-1 3 0,3-1 0,4 3 0,0-2-5,1-1 0,-6-2 1,1 0 45,-1 3 1,1-3-1,0 3 61,0-3 0,-1 3 1,1 1-1,4-1-95,1 1 0,2 3 0,-5-2-72,2 0 1,2 3 0,-4-4-18,2 1 0,2 0 0,-4 1 1,4-2-102,0-1 0,-2-1 1,2 3 211,-1-1 1,3 1-1,-4-5 58,-1-2 0,2-1 0,-1 0 0,0 0 22,1-1 0,-2-4 1,5 2-159,0-1 0,6 4 0,0-3-145,0 1 0,-2-2 1,-1-5-1,1 1 33,3-1 0,-3-3 0,4-3 52,0-3 0,-3 5 0,6-5 163,0 4 0,0-3 0,1 0 49,10 23 0,1 0 1,-13-22-1,4-4 1,1 4 39,2 1 0,-2-3 1,2 4-76,-2-1 1,-5-1 0,0 7-44,2 1 0,-4 2 0,-2-1-24,-1 2 0,-2-1 0,0 3 0,0-1 14,0-2 0,2 2 0,28 35 0</inkml:trace>
  <inkml:trace contextRef="#ctx0" brushRef="#br2">11 10034 8160,'27'-42'0,"5"2"1291,6 1 1,-1 4-1,1-4 1,0 0-901,0 1 0,-4-4 0,2 3 1,-3-1-377,-1 1 0,-1-1 1,3 3-1,1-1-10,4-2 0,2 2 0,2 1-194,-1 0 1,2 0 0,2 2 248,-21 15 0,0 1 0,22-18 0,-1 2 0,-1 2 6,1 1 1,-1 3-1,5 1-9,1-2 1,-3 4-1,2 1-36,1 3 0,1-3 1,0 0-43,-3 2 1,-21 10-1,0 0 1,25-13 2,-26 12 1,0 1 0,3 0-1,1 1 1,-1-2 0,1-1-1,0 1 1,1-1 23,-3-1 0,1 1 0,0 1 0,0 0 0,0 0 1,0-1 25,2 0 0,-1 1 1,0 1-1,1 0 1,-2 0-1,1 0 1,-1 0-1,-1 1 6,0-1 0,0 1 1,0 0-1,0-1 1,-1 2-1,1 0 12,1-2 0,0 1 0,-1 1 0,0-1 0,0 0 0,0 0-28,0 0 1,0 1-1,25-10 1,-25 10-1,0-1-18,0 0 0,0 0 0,22-7 0,2-3 0,-2 4 51,-3 1 0,3 2 1,-6 4-95,-4 0 1,1 2 0,-7 2 54,-1 3 1,-2 3 0,-3 1 0,-5 0 65,-1 0 0,-3 1 1,-1 3 4,-1 3 0,-7 2 0,1 2 3,-3 0 0,-4 3 0,4 1 0,-2 1 30,1-1 0,-2 4 0,0-3-98,-1 1 1,3 3-1,-2-2-82,0 2 0,3-2 0,-2-1 0,3 2 18,0 1 1,1 2 0,0-1 16,-1 0 0,1 2 1,0 1-23,-1 5 1,4 2 0,-1 2 0,-2 2-78,-3 4 0,-1 3 0,4 1-27,0 3 0,-1-3 0,0 2 0,-2-3 32,-1 2 0,-3 2 0,2-1 42,-2 1 1,0 4 0,-4-4 64,0-1 0,-5-5 0,-2-3 160,-2-4 0,1-1 0,1-10 0,-1-3 150,-1-2 1,2-4-132,-1-6 1,5-2-1,-4-8-103,-1-4 0,2-1 0,-1-10 0,-2-2-50,0-4 1,2 1 0,0-7 20,-2-3 1,0 1 0,-2-3 39,1 2 0,-5 1 1,1-1-1,1-1 239,1 3 1,1 0 0,-2 7-31,-2-1 0,1 2 1,4 4 91,-1 1 0,0 10-302,1 1 0,4 5-693,2 6 0,8 2 0,3 6 257,2 2 0,3 3 0,2 4 0,3 0-76,-1 0 1,5 2 0,-4 2 173,3 3 0,2 2 0,-1-1 193,0-1 0,0 1 1,1 3-1,-1-1 344,0-3 1,2-2 0,0-5 78,2 0 0,0-4 1,-4-4 156,1-5 0,-5-3 0,1-5-111,1 0 0,1-8 0,1-4 0,-1-2 239,-2-2 1,1-3-1,-4 2-321,2-3 1,-4 0 0,1 1-1005,-2 1 0,-1 5 1,-1-1-4907,1 2 5594,-5 6 0,-2 6 0,-4 6 0</inkml:trace>
  <inkml:trace contextRef="#ctx0" brushRef="#br2">5382 11342 8181,'-11'-27'-121,"4"-2"1,1 4 0,2 1 0,0 0-118,-1 0 1,3 5 0,-4-3 0,0 2 0,0 0 167,-2-1 0,-1 0 0,-3-1 1,-1 1 113,-1 0 1,-2-2 0,3-1 0,-1-5 192,1-2 0,-2 3 1,1 0 88,1-2 0,4 1 0,3 0 0,2 4 10,1 3 1,2 5 0,1 3 0,1 2 59,3 2 1,-2-2 0,5-1-96,2-1 1,0-2 0,2 3-10,-1-1 1,1 0 0,-2 3-41,-2 1 0,3-1 1,-3 0-33,2 1 0,2 4 1,0 2-239,-1 3 0,-3 1 1,-1 1-71,-1 3 1,2 3 0,-3 6-6,-2 1 61,4 5 0,-5-2 1,3 4 78,-3 0 0,2 4 1,1 0-1,-2-2-2,0 0 1,-2-1-1,0 2 74,0 1 1,0 0-1,0-3-87,0 3 1,0-3 0,0 3-1,0-2 109,0-2 0,0 0 0,0-1-61,0-2 1,0-3 0,0-4-23,0 0 0,0-1 0,0 1 0,0 0-38,0-1 0,0-3 1,1 1-97,2 0 0,3 1 0,5 1 10,-1-3 0,1 2 1,1-2-1,2 3 17,4 0 0,2-2 1,1-1 33,0 1 0,5-2 0,3 0 1,2 0 12,0 0 0,5-1 0,1 4-6,0-2 0,2-4 0,4 3-34,-1-1 1,0 2 0,-2-3-20,-1-2 0,2 0 1,3 1-1,-3 0 6,1 0 0,-1-2 0,3 0 54,2 3 0,-6-3 0,3 3 0,-2 0 31,0 0 0,4 0 1,3-1 54,1 0 0,2 1 0,-6-4-42,1 0 1,5 0 0,-3 0 34,1 0 0,2 0 0,-4 0 0,0 0 64,0 0 0,3 0 0,-4 0 1,-1 0-126,-1 0 0,-2-4 1,2-1-121,2 0 0,-6 1 0,2-2-35,-4 1 0,1-3 1,-4 1 57,-1-2 1,-2-1 0,-2 1 60,-2-2 0,-3 3 0,2-8 0,0 2 124,0 0 0,-2-5 0,2 1-42,-1-2 1,4-6 0,-3-1-1,0-1 81,-2-1 0,-2 2 0,-3-2-10,-3 0 1,2 1 0,-4-3 32,-2 3 0,2-2 0,-1 4 1,-1-1 1,-1-5-1,-1-3 1,-1 0-124,1 2 1,-2 1 0,0 0-487,-2 0 1,-1 6 0,1 4-337,-4 3 0,-2 6 0,-1-1-990,0 2 1767,0 1 0,-9 1 0,-3-1 0</inkml:trace>
  <inkml:trace contextRef="#ctx0" brushRef="#br2">6456 7916 8779,'-9'-15'-171,"7"2"0,-7-4 0,5 2 2373,0 2-1934,0 6 0,4 8 0,0 10 0,0 5-66,0 4 1,0 6-1,0 4 1,0 4 25,0 5 0,0 7 1,2 4-244,1 2 0,0 1 0,2 0 1,1 2 20,0 1 1,-3-2 0,1-1-334,1-6 0,-4-8 1,3-3-140,-3-3 1,-6-7 0,-2-5-211,-2-6 1,-2-8 0,-1-3 675,-2-3 0,-7-1 0,-6 0 0</inkml:trace>
  <inkml:trace contextRef="#ctx0" brushRef="#br2">5988 8150 8472,'-6'-32'-64,"2"5"1,5 2 36,2 3 1,9 1 0,8 1 0,5 1 603,2 1 1,3-3 0,5-5 0,6-2 568,3-1 1,1 2-345,5-2-597,-5 6 1,6-3-1,-6 4 45,-4 1 1,0 5-1,-5 1-129,-2 3 1,-2 2-1,-4 0-517,-3 3 1,-2 3 0,-3 4 0,-1 0-552,-2 0 0,-5 1 0,0 2 947,-4 4 0,-5 8 0,1 1 0</inkml:trace>
  <inkml:trace contextRef="#ctx0" brushRef="#br2">6839 8097 8558,'-6'-21'270,"-2"1"0,5 2 0,0 4 0,2 2 668,1 1 0,1 5 0,3 3-764,3 2 1,2 2-1,3 2 1,1 6-213,1 4 79,0-1 1,1 8 0,0-1-146,2 4 1,-4 1-1,1 4 1,-2 1-207,-2-2 1,-4 4-1,-1-4 1,-2 0-104,1-2 1,-5-4 0,-6-3 621,-3-4 0,-4-3 0,-1-4-37,-2-4 0,4-11 0,-1-7 0,2-8 425,1-5 1,2-8 0,2-3-216,3-2 1,4-2 0,5 0-185,6-4 0,5 3 0,9-4-593,3 4 0,8 2 0,2 9-117,0 2 0,3 7 0,-4 4 0,-2 7-140,-3 5 0,-7 6 1,0-1-526,-3 6 1,-7 4 1176,-4 7 0,0 3 0,-5 4 0</inkml:trace>
  <inkml:trace contextRef="#ctx0" brushRef="#br2">7392 8097 9323,'0'-20'-389,"0"1"550,0 1 1,0 5 0,0-1 0,0 2 251,0 2 1,0 3 0,0 0 1332,0-2-1433,0 5 0,-4-1 0,-3 7-253,-3 5 0,3 2 0,0 8 0,0 2-159,1 1 1,-2 5 0,4 1-105,2 1 1,1 0 0,1 3 0,0-2-403,0 2 0,0-5 0,1-3 181,2-3 0,3-6 1,5 0 409,-1-5 1,1-3 0,0-6 0,-1-4 372,1-5 1,0-6-84,-1-5 2,1-5 0,0-1 0,-1-5-5,1 0 1,1 4 0,1 0-108,1 2 0,4 6 0,-3 6-163,1 2 1,-1 3-1,1 2 1,0 4-124,-3 6 0,2 6 0,-1 8-199,-1 3 1,-2 0-1,-3 7-90,-1-1 0,-5 4 1,2-2-1,-4 2-1730,-4-2 2139,-1 3 0,-6-9 0,0 4 0</inkml:trace>
  <inkml:trace contextRef="#ctx0" brushRef="#br2">7786 7938 9575,'6'10'1281,"3"2"0,0 2-1121,4 4 0,-2 2 0,4 1 0,-4 1-762,0-1 0,0 5 0,-1 2 0,0 3 602,-3 1 0,-2 0 0,-5 0 0</inkml:trace>
  <inkml:trace contextRef="#ctx0" brushRef="#br2">7818 7629 8680,'0'-31'329,"0"9"1,1-3-143,3 8 0,1 7 1,6 1-1,0 4-198,-1 0 1,1 1 0,0 5 9,-1 3 0,6 7 0,0 5 0</inkml:trace>
  <inkml:trace contextRef="#ctx0" brushRef="#br2">8052 7927 8225,'-6'0'3,"1"5"79,5 2 1,5 2-1,2 2 1,2-1 140,2 1 1,3 4 0,2 2 0,0 0-226,3-3 0,-2 1 0,-1-1-587,0-1 0,-2-6 585,-4-3 0,0-5 1,-2-6 275,-1-8 0,-4-3 0,0-5 0,-2-1 176,-1 0 0,4-4 1,-1 6 16,0 2 0,1 6 1,1-1-228,1 4 1,1 5 0,4 2 0,-1 5-396,1 6 1,1 3 0,1 10-161,1 2 0,1 3 0,-2-1-218,2 1 0,-1 0 0,-4-4-122,1 0 1,0-4 321,-1-3 0,-4-8 1,-1-6 558,0-6 1,-4-9 0,2-6 171,-1-2 0,-2-7 0,0 2 0,0-2 290,0 2 1,0-2 0,0 6 95,0 0 0,0 6-596,0 4 1,-2 7-1,0 5 1,-3 4-278,-1 5 1,4 8 0,-1 5-367,1 4 0,2 1 0,2-3 224,1 3 0,-1-6 1,6 1-1,0-3-204,1-4 0,-2-1 0,0-3 330,2-2 1,0-2 0,2-6 209,-1-3 0,1-6 1,-1-8-1,-2-2-45,-1-2 0,0 1 0,4-1-352,-1-3 0,1 2 294,0-1 0,-1 1 0,1 2 0</inkml:trace>
  <inkml:trace contextRef="#ctx0" brushRef="#br2">8626 7342 8302,'0'-22'0,"1"2"413,3 3 1,2 6 0,4 10 0,1 7 155,0 8 0,3 6 1,1 5 140,2 3 0,-3 8 1,3 3-256,-2 2 1,1 3 0,-4 1-1,-2 3-161,-1 4 0,-4-1 1,-2 7-153,-1 0 1,-2-13-1,0-3-102,0-6 0,0-10 0,0-4-96,0-3 0,0-12-20,0-3 1,-4-8 0,-1-8 62,-1-2 1,3-1 0,-3-5 0,1 0-176,3-3 0,-3 0 0,2 2-257,0 4 1,2 1-593,1 6 800,0-1 0,5 5 1,2 3 271,2 1 0,-2 7 0,1 2 73,0 3 0,0 0 1,0 1-1,-1-2 17,2-1 1,-3 0 0,0-3 51,-2 0 1,1-2 12,-1 0-144,-3-1 0,5-2 5,-3 0 1,-2-2-57,3-1 1,-3 0-78,-1-4-186,0 5 1,0-4 0,-1 4-312,-3-2 0,0 2 0,-6 5 0,2 4 685,0 3 0,-4 2 50,5 2 0,-2 3 0,1 3 0,2-1 12,2-2 1,1 0 0,7 1-91,3-4 0,7-2 1,5-3-130,5-2 0,3-3 0,5-8 0,0-4-608,-1-5 1,1-3 658,0-1 0,-5-3 0,-1 3 0</inkml:trace>
  <inkml:trace contextRef="#ctx0" brushRef="#br2">7658 8778 8167,'-1'-22'205,"-1"-3"0,-2-2 0,2-1 1,2 4-1,2 1 404,2 2 0,0 1 0,-1 1 0,0 2-276,0 2 0,-2 1 0,-2 3-201,-3 0 1,-2 7 0,-6 5 0,-3 10 10,-6 9 1,-5 10 0,-6 9-288,0 3 0,4 9 0,-1 1 18,0-2 0,15-22 0,2 0 0,-12 22 1,5-4-129,5-5 0,7-7 0,3-8 82,3-4 0,11-13 0,5-4 103,7-10 0,6-8 0,5-13-92,2-6 1,2-1 0,2-6-39,-4-1 0,-2-1 0,-1-2 262,0 0 1,-5 7 0,-3 4 60,-5 6 1,-4 6-1,-4 6 90,0 6 1,-6 12 0,0 7 2,0 5 1,-4 9 0,4 3-211,0 3 1,-4 1-1,2 0-439,-2 0 0,1 1 0,0 0 432,2-1 0,-1-2 0,-3-9 0</inkml:trace>
  <inkml:trace contextRef="#ctx0" brushRef="#br2">8158 8310 8247,'0'-21'0,"0"-1"2076,0 1-1548,0 9 1,0 4 0,1 12-172,3 3 0,2 10 0,4 6 0,1 4-95,0 6 0,1 1 1,1 8-423,1 2 0,-1 0 0,-5 0 0,-2 2-729,-1 4 0,2-3 0,-4-2 560,0-5 1,-7-8 0,-3-9 0,-4-7 62,-3-5 1,2-9 0,-2-2 423,2-6 1,2-9-1,0-6 137,3-6 0,2-5 1,7-3-1,2 0 163,7 1 0,1 0 0,6 4-271,0 1 1,4 5 0,1 7 9,2 6 1,4 5 0,-5 6 0,-1 3 308,-4 4 1,-5 6 124,-7 12-386,-2 2 0,-11 5 1,-6 1-327,-8 2 0,-6 0 1,-7 3-285,-3-2 1,-4 3 0,-4-3-322,3-2 1,6-6 0,-1-4 0,4-4-782,4-2 1467,7-10 0,5 2 0,6-10 0</inkml:trace>
  <inkml:trace contextRef="#ctx0" brushRef="#br2">8509 8672 8231,'11'-7'-95,"-1"1"31,1 1 1,0 1 0,-1 4 626,1 0 1,0 5-1,-1 2 1,1 4 123,0 3 0,-2-1 1,-1 4-609,-1-2 0,-4 3 0,1-4 358,1-1-345,-4-1 0,4-8 0,-5-5-84,0-8 1,-1-4 0,-1-7 0,-3-4 173,-1-2 1,2-2 0,-3-3-127,-1 3 0,2-3 0,-1 4-295,-1-1 0,3 4 0,0 6-2279,1 4 2518,2 7 0,2 2 0,6 5 0</inkml:trace>
  <inkml:trace contextRef="#ctx0" brushRef="#br2">8701 8640 8446,'-6'-6'2672,"6"1"1,7 10-1977,7 2 1,-1-1 0,5 1-310,1 1 0,1 0 1,1 1-1,0-3-578,1-2 1,-2 1-1,-1-3 143,-2 2 1,-4 0-1,0-6-163,-4-1 1,-5-4 0,-4-7 0,0-4-7,0-2 1,-4-6 0,-2-1-173,0-1 1,-3-2-1,6 2-70,1 1 1,2 2 0,3 8-1,4 2-231,3 4 0,5 5 0,4 3 568,5 6 1,-2 3-1,3 5 222,-3 4 0,0-2 0,-1 3 0,-1 0 171,-2-3 1044,-3-2 283,-9 0-730,-1-5 0,-11-1 1,-4-6-646,-3-3 0,-4 2 0,1-7 0,1-1 82,-1-3 1,-1-3 0,3 3-116,1-1 0,5 0 0,5 3-576,2 1 0,2 3 0,4 1-144,5 1 1,7 3 0,8 4 229,3 1 1,7 6 0,3-3 33,0 0 0,1 2 0,-6-5 0,-4 0-376,-6-2 1,0-1 0,-10-1-165,-4-3 0,-5-1 806,-11-2 0,-10-7 0,-10 2 0</inkml:trace>
  <inkml:trace contextRef="#ctx0" brushRef="#br2">7850 7257 8740,'0'-16'432,"0"8"1,0-3 0,1 3 1099,2 2 1,0 1-649,4 5 0,-5 2 0,1 0-717,-6 1 1,-3 5 0,-5-4 0,-4 2-70,-2 2 1,-5-2 0,-2 0 0,-5-1 105,-2-3 1,-2-2 0,-2-4 0,-3-7 29,0-6 1,-2-4 0,5-5 22,0-6 0,2-1 1,4-7-226,4-4 1,1-3-1,11-7 1,4-3-135,6 27 0,1-1 1,1-2-1,1-1 1,0-1-1,1-1-134,1 0 0,0-1 1,1-3-1,1 1 1,2-2-1,2 1 62,0 0 0,2 0 1,0-3-1,1 1 0,0 2 1,2 2-57,-1 1 0,0 2 0,1 1 0,-1 0 0,-1 2 0,1 0 54,0 0 1,0 1 0,0 1 0,-1 0 0,1 2-1,1 1 1,9-24-114,-1 5 1,-3-3-1,0-1 271,1-6 0,0 3 0,-2 0-8,-2 5 1,-4 11-1,0 5 406,0 6-249,-1 13 0,-4 4 0,-2 13-225,-3 3 1,-1 4-1,0 2 1,0 2 180,0 2 1,-4 0 0,0 3 239,-2-2 1,0 2 0,-2-2-238,1 2 0,-1 2 0,-2 2 0,-2 2 121,-2 1 1,1 3-1,-5 4-268,-1 2 0,-1 4 0,-1-1-82,0 2 0,-2 6 0,-1 3 0,0 2 38,0 1 0,2-4 0,0-3 95,1-2 0,2-9 0,4-6 680,4-11-500,8-9 0,-2-6 1,5-7 291,0-7-286,5-4 1,-1-8 0,5-3-151,-2-6 0,0 0 1,2-4-1,-1-1-242,0-2 0,-1-4 218,3-3-226,1 2 1,3-4 0,0 2 113,-1-4 0,4-3 0,-1-1 0,2 0 155,0 6 0,-2 4 0,3 6-10,-1 7 1,-4 0-1,3 7 69,-2 4 1,-2 3 0,-5 8 0,-1 2 102,2 3 0,0 4-256,2 4 1,-4 2 0,0 6-27,1 2 0,-2 2 0,1 6 0,2-1 45,0 0 0,2 4 0,-1 1-4,1 1 1,3-2 0,1 2 41,2-1 0,1 0 1,4-2-1,2 1 162,1-2 0,-1-5 0,-2-4 53,-1-2 0,-1 1 1,-2-2 336,-4-5 156,-2-4 0,-11-5 0,-6-2-508,-7-1 1,-4 4 0,-4-2-774,2 3 0,3 2 0,4 3 0,2 3-1837,2 2 0,2 8 2398,5 4 1,14 5-1,4 6 1</inkml:trace>
  <inkml:trace contextRef="#ctx0" brushRef="#br2">10360 8884 10532,'-26'-15'-306,"5"0"1,-1-4-1,7 2 86,3 2 1,6 7-1,3 9 452,2 8 0,1 3 1,0 7-1,1 2-88,2 3 0,0 4 0,5-2 0,3 0-78,2 0 1,6-1 0,-2-2 0,5-1 26,2-1 0,5-3 0,6-11 179,4-3 1,5-5 0,4-8-191,6-8 1,-24 3-1,0-2 1,0-3 0,0-2-1,1-1 1,0-1-121,-1-2 0,0 0 1,0-1-1,0 0 0,-3 0 1,-1 0 121,-1 1 0,-1 1 1,16-21-1,-6 9-152,-4 8 1,-2 6-87,-7 8 1,-6 10-1,-14 12-173,-7 5 1,-4 7 0,-10 6-275,-2 1 1,-5 2 600,2 2 0,-2 3 0,-2 1 0,-4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8137 8501 24665,'-11'-10'-1629,"1"-1"0,-1 1 0,2-1 1016,1 0 1,4 4 683,4 0 1,1 1 0,2-2 0,5 1 0,1 0 427,2 1 1,-1-3 0,1 5 0,0-1 0,0-1-116,4 0 0,-4 4 1,4-3-1,-4 2-376,0-1 0,4-3 1,2 3-11,-1 2 1,5 1-1,-3 1 1,6 0-22,4 0 0,8-1 0,4-2 0,4 0 280,2 0 0,9 2 0,2 1 0,-26 0 0,0 0-27,0 0 1,1 0 0,1-1 0,-1-1 0,2 0 0,0 0-148,1 1 1,1 0-1,1-2 1,1 1-1,0 0 1,0 0-1,-2 1 1,0-1-28,-1-1 1,0 1 0,1 2 0,0-1 0,-1-1-1,1 0-200,1 2 1,-1-1 0,-1 1 0,0 0 0,-1 0 0,-1 0-73,0 0 1,-1 0 0,1 0-1,-1 0 1,2 0 0,0 0-1,0 0 1,1 0 81,0 0 0,0 0 1,0 0-1,-1 0 0,-2 0 1,-1 0-1,2 0 0,-1 0 1,2 0 0,0 0 0,0 2 0,0 0 0,1 0 0,0 1 48,-3 0 0,0-1 1,0 0-1,0 0 0,-2 1 1,0 0 2,1-1 0,1 1 0,1 1 0,0 0 1,-1-1-1,1 1 0,-2 0 0,-1 1-126,29 6 1,-28-6 0,-1 1 0,28 4-3,1 1 1,-7 1-1,0 0 16,-4-2 0,-1 6 0,-2-8 112,1 0 1,-1 1 0,-5 0 0,-1-2 56,2-3 0,0-3 1,0-1-1,0 0 120,-2 0 0,-2 0 0,4 0 50,-2 0 1,-2 0 0,2 0-221,-3 0 75,-8-5 0,1 7 0,-3-2 0,2 2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20326 5426 17443,'-10'-10'-1226,"3"0"0,1 2 1212,1 1 0,3 5 0,6-3 0,7 1 0,7 1 366,5 0 0,6 2 0,6 1 0,5-1 0,6-1-116,8-2 1,4-1-1,-26 4 1,1 0 0,1-1-1,0-1-183,3 0 1,1 0 0,-2 2 0,1 0 0,0-1 0,0 1-1,-3 0 1,0 0-56,-3 1 1,-1 0-1,28 0 1,-7 0-1,-5 0-300,-7 0 0,-11 0 0,-6 0-203,-7 0 1,-8 2 469,-3 1 40,-13-2 1,-4 9 0,-13-3 0,-6 2-533,-5 2 0,-10 3 1,-2 0 567,-3-1 0,-3 4 0,0-1-118,-2 1 0,27-7 0,0-1 0,-28 5 104,28-7 1,1-1 0,-29 6 0,28-7 0,0 0 0,-29 5 24,4-3 0,13-2 1,3-5 267,4 0 1,9-5 0,5-2-1,7-3 124,6 0 0,3-1 0,6 1 0,4 0 0,6 2 334,5 1 0,9 3 0,6-3-48,6-1-633,7 3 1,6-3 10,-1 4 0,5-3 0,2 2 1,1 1-74,1-1 1,-7 0 0,1 3-71,-4-2 0,-2 1 1,-3 2-493,-1-3 0,-8 3 0,-6-3 0,-6 4-194,-4 4 1,-4 2-1,-7 6 510,-3 2 1,-8 7-1,-2 6 1</inkml:trace>
  <inkml:trace contextRef="#ctx0" brushRef="#br0">22273 5586 8577,'-17'-17'237,"2"0"0,4 5 75,1 2 1,5 7 0,5-1 0,7 3-67,6 1 0,5 0 0,8 1 0,6 2 0,7 0-61,6 0 0,3-2 0,5 0 1,2 1-108,1 2 0,2-1 0,-27-2 1,1 0-1,-1 0 0,-1 0-296,1 1 1,0 0 0,24 2 0,-9 0-126,-2 3 1,-2-1 0,-6 1-151,-7 1 0,-8 3 0,-12 2 0,-3 2-77,-6 2 1,-14-3 0,-12 3 227,-7-2 0,-10 3 1,-7-4 320,-6-1 1,2-1-1,-3-3 1,3-1 176,0-1 1,5-4 0,1 0 460,5-1 1,8-5-1,15-3-21,9-4 1,6-3 0,12 1 0,11-1 336,12-1 0,19-1 0,9 5-712,-26 4 0,1 1 0,3 1 1,1 1-1,2 0 0,0 0-294,-1 1 1,1-1 0,1 1 0,0 1 0,1 1 0,0 1 0,1 0 0,1 2-132,1-1 1,0 3 0,-5 1-1,-1 1 1,-1 0 0,0 1-415,-5 0 0,-1 1 1,21 8-1,-9 5-748,-6-1 1366,-14 0 0,-2 0 0,-6 1 0,1-1 0</inkml:trace>
  <inkml:trace contextRef="#ctx0" brushRef="#br0">2765 6224 15074,'-21'-21'-497,"5"5"1,0 3 0,2 4-1,1 5 1,2 0 508,3 1 1,1-1 246,-4 4 1,6-5-1,2-2 1,7-2 128,6-2 1,7-4 0,8-3-252,3-2 1,9-1-1,6-1 1,9 1-70,-22 10 0,0 1 0,1 1 0,1 0 0,2 1 0,0-1-193,1 2 0,1-1 1,2 1-1,2 0 0,1 1 1,0 1-198,3 0 1,0 0-1,-5 1 1,-1 2 0,-1 0-1,-1 0 1,-4 2 0,-1 0-269,22 4 1,-14 2 0,-13 5 0,-11 4 14,-11 2 1,-15 3 0,-15 2 436,-12-1 0,-11 5 0,20-12 1,-1-1 194,-2 1 1,1-1-1,0 1 1,-1-2-1,-2-1 1,-1 0 77,0-1 1,1 1-1,-3 1 1,0 0-1,1-1 1,1-1 0,1-1-1,0-2 298,3 1 0,0-3 1,-26 1-1,8-2 115,7-3 1,11-2 0,13-3 0,12-2-11,11 1 0,13-5 0,15 3-473,8-2 0,13-3 1,-24 5-1,2 1 0,2-1 1,0 0-205,0 0 1,1 1 0,2-2 0,1 0 0,1 1 0,0 0 5,-1 1 0,1-1 0,-1-1 0,-1 1 0,0-1 0,0 1 0,-2 1 0,0-1-451,0 1 1,-2 1 0,18-1 0,-11 2 8,-12 3 1,-9 3 0,-12 5 574,-3 8 0,-3 0 0,-1 3 0,0-1 0</inkml:trace>
  <inkml:trace contextRef="#ctx0" brushRef="#br0">5031 6363 13275,'-9'-48'-588,"2"6"872,2 14 1,14 12-1,5 13-252,5 1 0,6 2 1,2 0-1,5 0 483,8 0 1,7 0-1,8-1 1,4-1-315,-27 0 0,0 0 0,-1 0 0,1 1 0,27 1-195,-1 0 1,-4 3 0,-4 1-1,-3-1-183,-7 2 0,-9-2 1,-8 4-279,-4 1 1,-8 1 0,-7 3-1,-6 1 111,-5 1 1,-9 5-1,-14-1 1,-4 2 283,-5 1 1,-2 0-1,-2-3 106,0 0 1,6-5-1,2 0 1276,6-5 1,11-4-176,15-8 0,24-6 1,28-8-871,-16 8 1,2 0-1,7 0 1,3 0-1,10 0 1,1 1-395,-15 3 1,0 0 0,0 0-1,2 1 1,1 1 0,-1 0-1,2 0 1,-1-1 0,0 1 0,-3 1-1,0 0 1,-2 1-1491,16-1 1,-2 2 1606,-4 3 0,-1 0 0,-5 0 0,-1 2 0,0 1 0,1 0 0</inkml:trace>
  <inkml:trace contextRef="#ctx0" brushRef="#br0">7594 12800 8556,'-5'-17'87,"-4"2"1,6 3-1,0-1 1,2-1 348,1 1 1,0 0 0,0 0 0,0-1-235,0 1 0,5 1 1,1 1-1,1 1 149,0-1 1,0-2 0,3 1 0,-2 3 376,-1-1 0,-4 2 0,3 0 1011,-1 1-1141,-1 4 1,-4 0-451,0 6 0,-2 9 1,0 8-1,-3 6 251,-1 5 0,1 0 0,-4 9-178,2 4 0,4-1 0,-3 7-62,1 1 0,1-3 1,4 2-1,0 0-98,0-2 1,0 3 0,0-6 14,0-4 0,4-3 1,0-6-251,-2 0 1,0-2 0,1-4-1,0-6-165,0-4 0,-2 2 0,-1-3-587,0 2 1,0-4-838,0 1 1,1-2 0,2-3 1762,5-2 0,6-2 0,2-5 0</inkml:trace>
  <inkml:trace contextRef="#ctx0" brushRef="#br0">7754 12555 8556,'-7'-3'69,"1"-2"1,1-1 932,3-2 0,-3 2 266,2-1-1002,-1 0 0,4 0 0,1 1 0,3 1 83,3 3 0,-1 0 0,1 2-179,1 0 0,2 0 0,1 0-97,4 0 0,1 0 0,5-1 0,1-1 39,-1-2 1,5 1-1,4 2-150,4-3 1,4 2 0,4-4-59,1 1 0,5-3 0,5 1 0,6-2-2,-27 6 1,-1-1 0,1 0 0,0-1 0,0 1 0,0 1-31,0-2 0,0 0 0,2 0 0,0 0 0,0-1 0,1 1 83,-2 0 0,0-1 1,-1 1-1,0 0 1,23-6-1,3 0 106,1 1 1,-29 3-1,0 0 1,2-1 0,0 1-1,0 1 1,0-1 0,1 2 0,0 0 0,2 0 0,0 0 0,3 1-1,1-1-54,2-1 1,1 0-1,-1 0 1,0 0-1,4 2 1,0 0-163,0 0 1,0 1 0,2-1 0,1 1 0,2-2 0,1 0 151,2 2 1,-1-1 0,-2 0-1,0 0 1,2 1 0,0 1 4,-2-1 1,1 0-1,0 2 1,1 0 0,3-1-1,0-1 1,1 1 0,0 1 40,1-1 0,-1 0 1,-2 0-1,-1 1 1,-1 0-1,0 0-12,2 0 1,0-1-1,0 1 1,2 1 0,0-2-1,1 0 1,-2 1-1,0 1 3,-1 0 1,-1 0-1,3 0 1,0 0-1,0 0 1,1-1-27,1-1 0,0 0 1,-2 2-1,0-1 0,-1-1 1,0 1-1,-2 0 0,0 0-11,-1 1 0,-1 0 0,2 0 0,1 0 0,-3 0 0,0-1-7,0-1 1,0 1 0,1 0 0,-1 0 0,-5-1 0,-1 0 17,0-1 1,1 1 0,1 1 0,0 0-1,-1-2 1,-2 0 0,0 0 0,0 0-2,-3 0 0,-1 0 0,-1 1 1,0 0-1,0-1 0,-1-1-57,1 0 0,0 0 0,0 0 0,-1 0 0,-3 0 1,0-1 57,-3 2 1,-1-1 0,1 1 0,-1-1 0,26-6 0,-2-1-33,0 0 0,-8 4 0,-5 0 155,-5-1 1,-5 0-1,-4-1 118,-3 2 1,-11 4 39,-3-4 0,-9 4 100,-2 0 0,-4 1 0,-7 2 1,0 0-287,1 0 1,0 5-1,2 1-20,1 0 0,1 5 0,-1-2-59,3 4 0,0 5 0,0-3 0,2 2 41,1 2 0,1 4 1,0 5-56,0 2 1,0 0 0,0 5 0,0 0-23,0 0 0,0 3 0,0 3-54,0-2 1,0 1 0,1-4-14,2-2 1,0 0 0,4 1-1,1-1 49,1-3 0,-1 0 0,-1-7 6,1 0 0,-2-2 1,0 0 21,-2-1 0,0-1 0,-4-1 0,0-2 17,0-2 1,-1 3 0,-2-4-123,0-1 0,-4-1 1,2-2-5,-1 1 0,4 0 0,-2-1-579,3 1 253,1-5 453,0-1 1,-1-5 209,-3 0 1,2 0-186,-5 0 0,0 0 1,-4 0-1,1 0-42,-1 0 0,-3 0 0,-2 1-63,0 2 1,-1-2 0,-3 3 0,0-3 19,-2-1 1,-6 4 0,1-1 64,-3 0 0,-1 1 0,-7 1-18,1 1 1,-6-2 0,-1 1 0,-3 1 21,-4 0 1,-1-2 0,-3 2 69,-1-2 0,1 4 1,-1-5-1,0 1 81,-1 0 0,1-2 0,25-1 1,0 1-165,1-1 1,-1-1 0,-2 2 0,1 0 0,2 0-1,-1-1 13,0 1 0,0-1 0,-2 1 0,1 0 0,-2 1 0,0-1 0,0 1 0,-1-1-54,0 0 0,0 1 0,-2 0 0,1 1 0,1-2 0,0 0-17,0 2 1,0-2 0,-3 0 0,-1 0 0,2 1 0,0 0 0,-1 0 0,0 0 75,1 0 1,-1 0 0,0-2-1,1 0 1,0 1 0,-1 0 2,-1-2 1,0 1-1,2-1 1,2 0-1,-3 0 1,1 0 60,0 0 1,1 0 0,-1 0 0,1 0 0,-2 0 0,1 0 0,0 0 0,1 0 27,0 0 1,1 0 0,-1 0 0,0 0 0,1 0-1,1 0-93,-1 0 0,1 0 0,0 0 1,1 0-1,0 0 0,-1 0 0,2 0 1,0 0-20,-28 0 0,29 0 1,-1 0-1,-27 0-14,0 0 0,27 0 1,-1 0-1,-27 0 0,1 0 40,0 0 1,0 0 0,26 0 0,1 0-4,-2 0 0,0 0 0,2 0 0,-1 0 0,-1 0 0,1 0 14,0 0 0,1 0 1,-28 0-1,29 0 1,0 0-1,0-1 1,-1 1 15,1-2 0,0 0 1,-2 1-1,1 1 1,-25-4 34,2 3 1,0 1-1,2 0-52,0 0 0,3 0 0,0 0 0,0 0-168,-2 0 1,3 0 0,4 0 19,5 0 0,-1 0 0,2 0 0,-3 0 45,0 0 1,3 0 0,1 1 59,1 3 1,-2-3 0,4 3 53,1-3 0,5 2 0,3 1 0,1-2 260,1-1 1,-1-1-1,4 0-35,-1 0 0,6 0 0,2 0 1,2 0-195,1 0 0,0 0-55,1 0 0,-1 0 1,1 0-1,-1 0-203,0 0 1,3 4-1,-1 0-69,-3-2 0,-2-1 1,1-1-1,-3 0 251,0 0 0,-2 0 1,-3 1 278,-1 3 0,1-3 0,0 3-75,0-3 1,-1 2 0,1 1 0,0-2-47,-1-1 1,6 1 0,2 0-418,2 1-567,1 1 318,5-4 0,-3 0 194,2 0 1,-3 0 0,0 0-135,-1 0 1,0-4 0,0 1-161,-4 1 1,0 0 0,-3 2 0,3 0 41,0 0 0,-1 0 1,-1 0-1,2 0-270,4 0 0,0 5 0,0 2 824,1 3 0,-1 5 0,0 2 0</inkml:trace>
  <inkml:trace contextRef="#ctx0" brushRef="#br0">10796 12385 8136,'0'-11'-644,"0"1"1,0-1 1260,0 0 1,0 1 0,0-1-207,0 1 1,0-6 0,0 0-156,0-1 0,1 2 0,2 4 0,1 0 44,2 1 1,-3-4 0,1-1-1,0 2 183,-1 2 0,6 0-217,-2 0 1,-2 1-1,-1 0 244,1 3-545,-4 2 1,4 10 0,-5 2 114,0 3 0,-1 2 1,-2 2-1,-1 3 34,-2 4 1,2 1 0,-3 3-32,-1 3 0,2 3 1,-1 2-1,0 3-5,1 3 0,-2 4 0,3 7-50,-1 7 1,0 1-1,2-28 1,0 0-44,0 1 1,1-1-1,0 1 1,0 0 0,-1 0-1,-1-1 147,2 1 0,-1-1 0,1 19 1,-3-3-1,1-8 229,3-5 1,-1-3-1,1-4-60,-1-5 1,-1-7-1,4 1 166,0-4 0,0 0 1,1-2 430,3-1-693,-3-4-141,4-4-2902,-5 0 0,3 1-452,1 3 3290,-1-3 0,2 13 0,1-2 0</inkml:trace>
  <inkml:trace contextRef="#ctx0" brushRef="#br0">8828 11438 8310,'1'-25'122,"2"0"1,2 2 0,0 0 0,3 2 709,-3 0 1,4 3 0,-6 1 0,0 2-196,-2 2 1,-2 5 0,-3 2 0,-3 1-519,-2 3 1,-3 2 0,-2 3-1,-4 4-65,-2 3 1,-5 2 0,0 2 0,3 2-159,3 1 1,0 3-1,5-3-294,1-1 0,2 1 0,4-4 71,3 1 0,3 0 0,2-2 0,3 1 178,3 1 0,7 2 1,4-3 69,2 1 0,1 5 0,1-3-69,-1 1 298,0 3 0,-1-4 0,-1 6 155,-1-1 1,-10-3 0,-1-1 461,-4 2 0,-6-2 1,-5 1-144,-10 1 0,-7-4 0,-8-1 0,-1-2-193,-1-1 0,-4-2 0,4-2 0,5-3-458,4-3 0,4-1 0,6-1-620,5-3 0,5-2 0,6-4-344,0-1 0,8-3 1,4 0-1218,4 1 1,5 1 2207,4 1 0,0 0 0,-4 1 0</inkml:trace>
  <inkml:trace contextRef="#ctx0" brushRef="#br0">8860 11874 8155,'6'-10'262,"0"-2"1,-2-1 488,3-1 0,2-4 0,2 3 1,1-2 1456,2-2-1947,2-1 1,6-1-1,-1-1-99,0 1 1,-1-4-1,-1 1 1,-2 0-4,-2 1 0,-2 0 1,-6 0 115,-3 3 0,-4 6 0,-4 0 11,-3 2 0,-7 6 0,-4 3 0,-1 1-13,1 2 0,-3 6 0,1 5-186,-4 5 0,3 6 0,5 1 0,0 3-311,3 2 1,3 4 0,3 3-279,3-1 0,4-2 1,4-2 5,3-2 0,7-4 0,4-1 0,3-4 31,4-4 0,2-8 0,5-4 274,0-2 0,-5-9 0,-2-5 150,-3-6 1,-5 0 0,-3-7 89,-2 0 0,-3 4 1,-1-2-1,-2 4-748,-1 2 0,0 5 0,-2 0 699,4 5 0,3-1 0,0 3 0</inkml:trace>
  <inkml:trace contextRef="#ctx0" brushRef="#br0">9275 11566 8155,'-11'-16'0,"4"5"1493,0-4 1,6 5 0,2 3-139,9 3 1,1 6-1,8 3-579,4 1 0,-2 2 0,5 5-658,0 2 1,-2 0 0,3-2-1,-1 1-371,-2-1 1,-2 0 0,-2 0 0,-1 1-759,-1-1 0,-2-1 0,2-2-901,-4-3 0,-5 1 1912,-2-4 0,0 4 0,3-2 0</inkml:trace>
  <inkml:trace contextRef="#ctx0" brushRef="#br0">9615 11417 8155,'0'-17'180,"0"1"1,0 3 673,0-1 0,4 3 0,1 5 1,1 1 498,2 3 0,-3 9 1,-2 6-493,-2 6 0,-5 5 1,-5 7-364,-4 1 1,0 4 0,-4-1-520,-2 0 0,-5 1 1,-2 2-1,0 1-197,0 1 0,1-1 1,4-7-478,0 0 0,4-5 0,3-3 0,3-5-1636,4-5 1,2-2 2330,5-1 0,5-6 0,1 0 0</inkml:trace>
  <inkml:trace contextRef="#ctx0" brushRef="#br0">11924 11438 8433,'0'-21'-176,"3"3"0,2 2 1,0-1-1,0-1 0,0-3 363,0-3 1,3-2 0,-2 3 0,1-3 321,0-2 1,-1 4 0,2-4 0,-2 2-50,-1 3 0,2 0 0,-3 2 0,-2 1 288,-1 2 0,3 3 110,-1 4 1,0 2-517,-7 2 1,3 8 0,-4 9-209,1 7 0,-2 8 1,-5 4-1,2 5 43,1 1 1,0 5-1,3-1-93,0 3 1,1 0 0,-2 0-131,1-3 1,2 1 0,3-4-138,0 2 1,0-4 0,0 1-1,1-6-315,3-4 0,-2 0 0,5-5-426,1-7 0,5-2 1,1-8-1,-1 0-77,-1-2 1,-1-6 0,-2-2 1000,-2-2 0,-2-7 0,-5 0 0</inkml:trace>
  <inkml:trace contextRef="#ctx0" brushRef="#br0">11817 11087 8399,'-10'-14'-5,"0"0"687,3 1 1,2 4 0,5 2-1,3-1 1,3 0 113,4 1 0,13-3 1,1 2-1,6-4-146,2-2 1,7-2 0,1 3-539,0-1 1,0-3 0,2 1 0,-2 1-259,-1-1 1,-9 2-1,-2 4-320,-4-1 1,-9 4 0,-3 1-1230,-4 1 1,-6 4 0,2 7 1694,-3 5 0,-6 6 0,-1 0 0</inkml:trace>
  <inkml:trace contextRef="#ctx0" brushRef="#br0">12498 11002 8309,'-17'-17'791,"2"-2"1,6 5 753,1 1 0,-1 5-332,2 1 1,-3 7-1,1 3-500,2 10 1,2 11-1,5 4-653,0 3 0,-1 2 1,-1 4-1,-2 4-199,2 4 1,1 6-1,1-3-128,0 1 1,0 2 0,0-6-966,0-4 0,0 0 0,0-5-1655,0-2 2069,0-10 0,0 0-516,0-10 0,-2-5 1334,-1-5 0,-3-13 0,-5-2 0</inkml:trace>
  <inkml:trace contextRef="#ctx0" brushRef="#br0">12445 11183 8309,'4'-43'243,"4"1"0,6 0 442,3 3 1,4 4 0,0 6 0,0 5-74,0 1 1,5 7 0,3 1 706,1 4 0,-4 5-1165,-4 2 1,-10 12-1,-10 7 1,-6 3-301,-6 4 0,-9 3 0,-7 1-37,-1 1 1,-2 1-1,-1 3-54,1-3 1,3-2 0,6-4 0,2-1-314,4 0 0,4-1 0,2-1 199,5-1 0,9-9 0,9 2 228,12-2 1,10-3 0,9 1 0,4 2 153,2 0 0,-4 3 0,-2 2 297,-2 4 1,-12-2 0,-8 2 232,-11 1 0,-13-2 0,-13 0 0,-11 1 675,-10-1 1,-8-2 0,-4-4-666,-3-1 0,0-3 0,2-1-753,3-1 0,5-3 0,11-5 0,4-5-803,5-5 1,9-3 0,7-3-67,6 2 0,11 0 0,9-2-2906,7 1 3957,-1 1 0,13-5 0,-4 1 0</inkml:trace>
  <inkml:trace contextRef="#ctx0" brushRef="#br0">13157 11023 8177,'0'-27'1007,"5"0"1,1 4 1169,0 2 0,0-1-289,-3 7 0,0 7-1434,4 8 1,-5 10 0,2 10 0,-3 6 11,-1 6 0,-4 7 0,1 0-310,0 2 0,-1 5 0,0 1 0,2 2-608,1 2 1,1-4 0,0 0 104,0 1 0,0-5 0,0 2 1,0-5-1301,0-4 0,3-9 0,1-6-1445,-2-5 3092,4-4 0,-10-7 0,3 0 0</inkml:trace>
  <inkml:trace contextRef="#ctx0" brushRef="#br0">12945 11172 8348,'-6'-20'475,"2"2"249,3 4 0,2-1 0,4 1 0,6-1 1356,5 0 0,9 3 0,4-3-654,6-1 0,3 3 0,5-3-641,3 0 0,-7 2 1,0 4-1,-6-1-627,-4 0 0,-8 5-1472,-7 3-109,-7 2 0,-2 3 1,-5 4 1422,0 5 0,-9 6 0,-3 0 0</inkml:trace>
  <inkml:trace contextRef="#ctx0" brushRef="#br0">13083 11757 8193,'-11'0'-44,"4"-3"1,0-1 0,0 1 260,1-2 0,0 4 1,4-4 1620,-2 0-1361,1 4 1,4-4 0,1 4-1,3-1 220,1-2 0,-3 0 0,6 1-280,3 0 0,-1-2 0,8 1 0,4-2-102,4 1 0,0-5 0,3 4-435,3 0 1,1-3 0,6 3 0,2-1-127,-2 0 0,-6 0 0,-1-3-1418,-3 3 1,-8 1 1663,-1 3 0,-4 1 0,-6-2 0</inkml:trace>
  <inkml:trace contextRef="#ctx0" brushRef="#br0">13796 11513 8225,'-11'0'126,"0"0"253,1 0 0,3 0 0,1 1-50,1 2 0,1 0 1,4 4 193,0 1 1,5-3-265,2-2 1,3 2-1,0-1 1,1-2 105,0-1 1,3-1-1,1 0-162,2 0 0,-3 0 0,2 0 0,0 0-123,-3 0 0,-1 0 0,-2 0-165,1 0 0,-2-1 1,0-1-838,-2-2 0,-4 0 922,4 4 0,0 5 0,4 1 0</inkml:trace>
  <inkml:trace contextRef="#ctx0" brushRef="#br0">14540 11098 8247,'6'-32'-44,"3"0"1,-3 0 0,1 0 0,-1 1-1,-1 3 813,-3 3 0,0 7 1,-2 4-1,-3 2-366,-4 2 0,-1 4 0,-10 3 0,-2 6 0,-4 5-253,-4 5 0,-6 8 1,-3 9-1,1 3-175,-1 2 0,-1 4 0,5-2 0,3-1-180,3-3 0,7 0 1,7-8-120,5-2 0,3-4 0,8-2 0,5-2 14,10-2 1,8-5 0,8-2 114,1-1 0,5 2 0,-2-2 157,0 1 0,-2 1 1,-8 3-1,-4 2 159,-6 2 1,-7-1 0,-10 6 338,-7 4 0,-10-2 0,-14 5-72,-4 0 0,-3-3 1,-3 1-1,2-2 57,2-5 1,0 2-1,7-6-306,4-3 1,7-4-507,15-6 1,10-1 0,15-3 0,9-3-383,7-3 1,8 0 0,5 0 135,4 3 1,-2-2-1,2 2 291,-4-3 0,-3 0 1,3-1-1,-5 0 318,-6 1 0,-7-1 0,-16 0 610,-7 1 1,-5-1 0,-10 0-197,-5 1 0,-10-2 1,-9-1-1,-1-2 80,-2-2 0,0 1 1,0-2-1,1 2-23,3 1 0,2 3 1,4-2-177,1 2 1,8 6-424,3 3 1,7 3 0,3 4 0,7 7-237,6 6 0,7 7 0,5 4 90,-1-1 1,3 4 0,0-3 0,0 2-133,-2-2 1,1-2-1,-2-6 88,-4-2 1,-1-3 0,-7-5 259,-3-3 0,-7-4 1,-2-8-1,-5-5 217,-5-7 1,-1-4-1,1-4 22,-1-3 1,2-3 0,2-2 0,3-1-151,3-2 0,3-3 0,5 5-323,8 3 1,8 0 0,6 8 202,1 3 93,2 3 0,5 11 0,1 2 0</inkml:trace>
  <inkml:trace contextRef="#ctx0" brushRef="#br0">14944 11321 8105,'-10'0'33,"-1"0"701,5 0-231,-3 0 1,4 1 0,-1 3-100,6 3 1,1-1 0,6 1-266,2 1 0,0-2 0,2 1 0,-1 1-386,1 2 1,0-3 0,-1-1-22,1-1 1,-4 2 0,0-4-210,1 0 436,2-2 1,-3-6 0,-1-3 0,-2-5 30,-1-5 1,-2-2-92,-1-1 0,4-4 0,0-1 0,2 0-122,2 0 1,2 1 0,1 5-1035,-1 2 1257,1 8 0,-1 0 0,1 4 0</inkml:trace>
  <inkml:trace contextRef="#ctx0" brushRef="#br0">15104 11396 8105,'-10'10'0,"3"-3"1260,-7 0-334,2-4 0,6-4 1,5-9-702,7-3 1,2-2 0,11 2-593,4-1 0,2-1 0,3 5 1,-2 0-59,0 3 1,-4 1 0,2 4 45,-5-2 0,0 1 0,-6 4-281,-4 2 0,-3 3 0,-7 5 542,-3 0 0,-3-4 1,-7-1 501,-4-2 1,2 0-1,-2-4 1,0-1 93,2-3 0,1-3 1,5-6 96,3-1 0,2-5 0,6 2-48,3 1-414,2-4 1,13 7 0,3-4-329,4 2 0,3 4 0,3 5-112,-1 2 1,-2 0-1,-2 5-53,-1 3 0,-6 2 1,-7 4-1,-5 1-8,-4 0 0,-4 3 0,-4-1 221,-3-4 1,-7 1-1,-2-6 454,-1 2 0,-2-3 1,5-1-1,1-4 200,1-5 0,6-4 0,3-2-125,1-1 1,5-5-1,3 1-174,4-2 1,9 0 0,1 1 0,5 3-364,2 0 0,1 7 0,0 5 48,-3 3 0,-3 3 0,-2 5 0,-2 8 150,-4 4 1,-7 5 0,-3 2-79,-3 2 1,-1 0 0,-1 3-458,-3-3 1,-2 2-1,-4-6 512,-1 0 0,0 3 0,1 0 0</inkml:trace>
  <inkml:trace contextRef="#ctx0" brushRef="#br0">15593 10991 8285,'-11'-32'0,"2"3"1215,2 4 0,3 1 0,8 10 0,3 1-479,2 1 1,2 2 0,1 0-1,1 3-1114,1 4 1,4 1 0,-3 4-3146,2 1 3523,-4 3 0,7 5 0,-4-1 0</inkml:trace>
  <inkml:trace contextRef="#ctx0" brushRef="#br0">15774 11151 8157,'-6'5'0,"2"2"252,3 2 0,1-1 0,0 2 0,1 2 307,3-1 1,5 1 0,7-1 0,-1 0-831,1-1 0,3 0 0,-2-3 0,2-4-453,-1-2 1,1-3 0,-5-4 534,-1-4 0,-1-8 0,-2-1 106,1-5 1,-4-3-1,0-6 312,2-2 1,0 1 0,2 0 0,-1 5 163,1 4 1,1 0 0,1 4-15,1 4 0,6 9 1,0 5-1,5 6-89,2 4 1,-2 11 0,3 5-94,2 7 1,-3 1 0,0 8-1,-1 1 404,-2 1 0,-4 6 0,-5 3-369,-4 2 1,-9 7 0,-2-28-1,-1 0 1,-3 1 0,-3 0-164,-2-1 1,-2 0-1,-1-2 1,-2-1 0,-2 1-1,-1-1-2,0-1 1,-1 0 0,-1-1 0,0-1-1,-2-1 1,-1-2 284,-20 17 0,-4-11 1,0-7-147,1-10 0,3-5 0,7-7 0,8-4-546,7-5 1,4-10-1,7-9-703,2-2 1,2-4 0,6-2-2079,3 0 3121,-3-7 0,11 1 0,-5-4 0,-2-2 0,-3 1 0</inkml:trace>
  <inkml:trace contextRef="#ctx0" brushRef="#br1">9254 12672 8446,'-7'7'-287,"1"1"1,0-1 785,0-1 1,5 3 54,1-2 1,4-2 0,8-2 0,1-1-123,1-2 0,5-5 0,-1-3 0,2-5-74,1-5 1,1 1 0,-1-2 0,0-2-152,1-3 1,-1-5 0,-1-1-154,-2-4 0,1-4 0,-5-4 0,-2-2-133,-4-2 0,-3 2 0,-5-2 48,0 2 1,-5 3-1,-2 2 1,-4 4 185,-3 6 0,1 5 0,-4 9 39,2 4 0,1 8 0,3-1 18,1 3 1,2 2-1,3 3-148,0 3 1,1 8 0,4 6 0,0 8-146,0 5 0,0 8 1,0 6-15,0 4 0,4-1 1,-1 6 40,0-3 1,1 4 0,-2-28 0,0 1-178,-1 2 0,0 1 1,0-2-1,0 1 1,-1 0-1,0 1-47,0-1 1,0-1 0,-2 27 0,0-2 0,-2-5-334,2-6 0,1-6 0,1-13-361,0-5 0,0-2 0,-1-7 972,-3-4 0,-1-3 0,-2-6 0</inkml:trace>
  <inkml:trace contextRef="#ctx0" brushRef="#br1">9169 12906 9017,'-6'-10'1799,"3"0"-1241,6 3 1,4-2 0,8 2 0,6-3 97,7 0 0,4-6 1,3 0-1,4-3-23,2-3 0,2 4 0,0-7-208,-1 2 1,-8 3 0,-3 2-727,-4 4 1,-7 4 0,-5 3 0,-4 3-1763,0 3 0,-4 9 2063,0 3 0,-4 11 0,1 1 0</inkml:trace>
  <inkml:trace contextRef="#ctx0" brushRef="#br1">11998 12396 8380,'-5'-32'138,"4"1"0,-4 3 1,2 3-1,-1 2 552,2 2 1,1 3 0,1 2 69,0 0 0,4 7 0,4 7-459,1 4 1,-2 4 0,0 6 0,0 3 12,-1 6 1,-1 2 0,-5 5-1,0 3-32,0 3 0,0 1 1,0 2-188,0 0 1,-4 2-1,0-2 1,-1-1-359,0 1 0,-2 2 0,2-4-41,-1 0 0,1-2 0,-3-1-313,5 0 1,2-6-1,1-4-404,0-3 0,1-7 1,4-1-1374,5-7 2394,1-3 0,9-1 0,-3 0 0</inkml:trace>
  <inkml:trace contextRef="#ctx0" brushRef="#br1">12285 12523 8312,'0'-10'0,"0"-1"284,0 5 1,0 3-1,-1 7 631,-3 7 1,3 9 0,-2 8-735,2 3 1,1 1 0,0 0 0,0 0-307,0 0 0,3 3 1,2 0-148,1-5 1,2 0 0,5-9 64,1-4 0,5-2 1,-2-4-1,0-8-106,1-7 1,0-8 0,3-11 440,0-2 0,-4-2 0,-4-6 176,-5-2 1,0 0 0,-4-2 0,-2 0 359,0 3 0,-6 1 0,-2 2-13,-3 2 0,0 3 0,-5 6-638,2 3 0,2 2 1,-1 7-1086,0 1 0,6 6-897,1 1 0,4 5 1969,4 5 0,1 1 0,6 0 0</inkml:trace>
  <inkml:trace contextRef="#ctx0" brushRef="#br1">12689 12502 8735,'0'14'1556,"0"3"-1228,0 3 0,2-1 1,0 7-1,3 0 1,1 2-324,2 3 1,0-4 0,0-2 0,-1-4-229,2-3 0,0 0 0,2-6 83,-1-3 1,1-7 0,1-2 65,2-6 0,-1-8 0,5-3 50,1-4 1,-3-3 0,1 0-1,-1 3 169,1 2 1,-4 6 0,1 0 101,-2 5 1,-5 3 0,0 5-162,1 0 1,2 6 0,0 3-1,1 5-94,0 3 1,1-1-1,1 3 13,1-1 0,1-5 1,-2 0 33,1-5 1,2-3 0,-3-5-1,1 0 135,-1 0 0,2-6 1,-2-4 47,-3-7 1,0-3-1,-4-3 94,0-1 1,-1 0 0,-4-4 0,1-2-33,2-1 0,-1 3 0,-3 1-194,0 1 1,-1 1-1,-2 2-655,-4-1 0,-3 6 1,-2-1-1104,-2 2 0,-4 9 1668,-6-3 0,-8 3 0,-6-2 0</inkml:trace>
  <inkml:trace contextRef="#ctx0" brushRef="#br1">7903 13992 8200,'-17'-11'-286,"2"0"0,6 1 0,1-1 0,5 1 443,2-1 0,1 0 1,0 1-1,0-1 307,0 0 0,0 1 0,1-1 63,2 0 0,0 5 1,4 5-178,1 7 1,-2 7-1,1 13 1,0 6-204,-1 6 1,4 9 0,-3 5-27,2 4 1,-2 2-1,0-1-187,-3-28 0,1 2 0,0 2 1,0 1-1,2 1 0,-1 0 1,1 0-1,0 0-100,0-1 1,-1-1 0,0-2-1,0-2 1,6 28-295,2-2 0,-2-8 0,2-6 1,-2-8-107,-1-7 0,-1-9 0,0-5 566,-3-4 0,4-2 0,-1 1 0,6-2 0</inkml:trace>
  <inkml:trace contextRef="#ctx0" brushRef="#br1">8031 14002 8222,'-17'-4'0,"3"1"0,6-3 1832,0 2-1439,6-5 1,2 5 0,8-5-189,5 2 0,4 4 0,4-4 1,2-2-3,1 0 0,0-2 1,6-1-127,3-2 0,0 2 0,5-2-110,-2 2 0,9 2 1,1-1-1,5 2-111,2 2 1,4-2 0,1 5 90,1-2 1,-28 4 0,-1 1-1,3-1 1,-1 1-58,0 0 0,0 1 0,2-1 0,-2 2 0,29-1 0,-30-1 0,0 0 132,1 0 1,0-1 0,1 1 0,0-1 0,0 0 0,-1-1 60,0 0 1,-1 1 0,0-2 0,-1 1-1,2 0 1,0 1 32,0-1 1,0 0 0,2 1 0,0 1 0,-1-2 0,0 0 0,-1 0 0,0 1-36,-2 0 0,1 2 0,1-1 0,0 0 0,2 1 0,0 0-27,1 0 0,0 0 0,-2 0 0,0 0 0,1 0 0,1 0-23,-1 0 1,0 0 0,1 0-1,0 0 1,2 0 0,1 0-1,-2 0 1,1-1 73,-2 0 1,1-1 0,0 0 0,0-1 0,-1-1 0,0 0-1,0 0 1,2 1 36,0-1 1,1-1-1,2 1 1,-1-1 0,-1 0-1,0 0-88,-1 2 0,-1-1 1,0 0-1,0-1 1,2 1-1,-1 1 15,0-2 0,0 0 0,2 0 1,0 1-1,0-1 0,0 1 0,0 1 1,0-1-45,1 0 1,0 0 0,-1 0 0,2-1 0,2-1 0,1 1-51,2 0 0,1-1 0,-3 1 0,0 0 1,4-1-1,0 1 12,-1 0 1,0-1 0,1 1 0,-1-1-1,1 0 1,0 0 0,-1 0 0,0 0-4,-1 1 1,0 1-1,0 1 1,-2 1-1,-2-1 1,0 0-1,0 0 1,-1 1 67,0 1 0,-1 0 0,1 0 0,-1 1 0,1 0 0,-1 0-40,0 0 0,-2 0 1,0 0-1,0 1 0,0 0 1,0 0-34,1 1 1,0 0 0,-3 1 0,0 1 0,1-2 0,0 1 0,0-1-1,-1 0-12,1 0 1,0 1 0,-2 1 0,1 0 0,-2-1-1,0 0-22,-1 0 1,-1 0-1,1 1 1,-1 0-1,26 1 1,-1 0 59,-3 0 0,3 2 0,-10-3 13,-3 2 0,-9-2 1,-2 2-16,-3-2 1,-4 4 0,0-5 1,-5-1 1,-7 0 0,1-2-14,-4 0 153,-5 0 1,-2 0 256,-8 0 0,-5 1 1,-5 2-1,0 4-393,-2 3 1,3 2 0,-3 2-102,0 4 1,3 3-1,5 3-74,1 0 0,0 7 0,-3 1 1,2 5-289,1 1 0,3 3 0,-1-2 199,0 2 0,1 4 0,4-1 0,0-4 168,0-2 1,0-2 0,0-5 28,0 1 0,0-8 0,0-4 112,0-3 0,5-3 624,2-4-369,-2-4-299,0-1 0,-7-4 1,-1 2-46,-4 0 1,-4 2-1,-3-3 1,-4 3-62,-2 1 1,-6-4 0,-3 3 83,-6 0 0,-7-3 1,-9 4-1,-3-1 32,-3-3 0,24-1 0,0-1 0,-1 0 0,-1 0 91,-2 0 1,-2 0-1,2 0 1,-1 0-1,-2 0 1,1 0-132,-1 0 1,0 0-1,2 0 1,0 0 0,-3 0-1,-1 0 41,-1 0 1,0 0 0,0 1 0,1-1 0,-3 2 0,1 0 0,0 1 0,0 1-42,0 1 0,0 0 0,-2 0 0,0 0 0,-3 1 0,0-1-295,-1 0 1,0 1-1,1-1 1,-1 0-1,2 0 1,-1 1 235,0-1 1,-1 0 0,-1 0 0,-1 0 0,-1-1 0,1-1 0,1-1-1,1 1 93,1-1 0,-1 0 1,1-1-1,0 0 0,1 0 1,-1 1 41,-1-1 1,1-1 0,2 0-1,2 0 1,-2 0 0,1 0 97,3 0 1,-1 0 0,0 0-1,-1 0 1,1 0 0,0 0-1,0 0 1,1 0-166,2 0 1,0 0 0,-1 0 0,1 0 0,1 0 0,1-1-48,-1-1 1,-1 1 0,2 0 0,0-1 0,0 0 0,-1-2 0,2 1 0,-1 0-15,3 0 0,-1 1 1,1 0-1,0 0 1,-1-1-1,1 0 64,0 1 0,1-1 0,-1 1 1,1 0-1,2 0 0,1 1 24,1 0 0,-1-1 1,1 0-1,0 0 1,-2 2-1,0 0-77,-1 0 0,0 0 0,1 0 0,0-1 1,2 0-1,1 0 0,-30-3 40,2 2 0,28 1 0,-1 1 1,-29 0 7,28 0 1,1 0-1,-28 0 1,1 1-1,1 2-20,1 4 0,25-4 0,0 0 0,-28 4 44,0 2 0,1 0 0,5 2 0,1-1 20,2 1 0,-1 0 0,5-1 326,1 1 0,3-2 0,3 0-313,3-2 0,2-1 1,5 1-1,5-4 338,3-2 0,5 3 1,2 0-341,2-2 1,5-1 40,0-1 1,4 0-274,-4 0 0,3 0 1,-2-1-1,0-1 103,0-2 1,0-1 0,-2 3-93,1-2 0,3 1 1,-1 2-255,0-3 0,1 2 0,5-4-2251,3 1 2684,7 2 0,10-2 0,6-1 0</inkml:trace>
  <inkml:trace contextRef="#ctx0" brushRef="#br1">10371 13843 8335,'-6'-11'70,"-4"0"1,4 1 0,0-1 990,3 1 0,2-2-587,1-2 1,1 2 0,1-2 0,3 2 108,1 1 0,-4 0 170,2 1-630,2 4 1,-5 4 0,2 9-180,-1 7 1,-2 9 0,0 7 0,0 4-38,0 5 1,-4 7 0,-1 4 104,-1 2 1,1 5-1,-4 1 1,3 0 66,2 0 0,-3-3 0,2-5-7,-1-4 1,4-8 0,-2-6-194,3-6 1,1-9 0,1-2 0,3-5-1464,3-3 0,2-2 1584,2-5 0,4 0 0,2 0 0</inkml:trace>
  <inkml:trace contextRef="#ctx0" brushRef="#br1">8998 14045 8228,'-5'-11'235,"-4"-1"1,6-1 0,0-1 353,2 1 1,2 6 0,2 6-365,0 7 0,4 3 0,-2 11 1,0 4-189,0 2 1,2 2-1,-4 6 1,1-1-154,0-1 1,-2 2-1,1-6-93,-2 3 1,1-3 0,0-2-1,1-2-435,0-4 583,-2-6 1,-1-5 177,0-13 0,0-7 0,0-11 0,0-3 77,0-3 1,5-3-1,1-1-120,0 0 1,3 4-1,-2 1-62,3 1 1,0 2 0,1 7 0,-1 6-254,1 2 1,0 7 0,-1 1 37,1 7 0,-4 5 0,-1 12 129,-1 2 1,-1-2-1,-1 5 1,0-2-15,0-3 0,-1-4 0,0-2 51,2-2 1,1-2 120,-2-6 0,3-2 1,5-7-1,-1-4 209,1-5 1,3-10-1,0-2-145,-1-3 1,4-2-1,0-4-54,-1 0 0,4 1 1,-2 2 38,2 0 1,1 9 0,-1 0 0,-2 5 310,-4 5 0,-3 6 0,-3 8 69,-1 7 0,-4 4 0,0 8-77,-2 2 1,3-3 0,0 4 0,-2-1-467,-1 0 1,3 0-1,0-4-353,2 0 1,-2-1 0,3-1 195,1-1 187,-3 0 0,9 3 0,-2 0 0</inkml:trace>
  <inkml:trace contextRef="#ctx0" brushRef="#br1">11775 14109 8252,'6'-16'27,"-2"5"1,-4-5-1,0 2 1,1 0 467,3 1 1,-3 1 0,4 3 74,0 1 0,-5 1-527,0 7 1,-2 3-1,-6 9 1,-2 1-91,-3 1 0,-5 3 0,2-1-3,0 0 0,3-1 0,-2 1 1,0-1-67,1-2 1,0-1 0,3-1-7,1 0 1,3-2 0,1-1-168,1-1 1,3 1 263,5 2 1,7-3-1,5-1 77,2-1 0,-1 2 0,3-2 118,-1 1 1,-4 1-1,2 2 1,0-1 127,-3 0 1,-6-1-1,-4 3 177,-1 1 0,-4 1 1,-1 1-172,-4 1 0,-7 0 0,-4-3 0,-2 1-283,-1 2 1,-4-6 0,0 3-219,1-2 0,7-4 0,2-2-76,4-1 1,1-4 0,3-1-1072,3-4 0,9-4 1344,6-3 0,9-3 0,7-4 0</inkml:trace>
  <inkml:trace contextRef="#ctx0" brushRef="#br1">11892 14439 8252,'4'6'941,"2"-2"0,5-4-448,0 0 1,-1-4 0,1-4-296,-1-1 0,6-6 0,0-3 1,2-2-113,0-2 0,-4 1 0,3 0 0,-3 0-19,-5-1 0,1 2 0,-7 1-90,0 2 0,-3 7 0,-4 1 96,-3 3 1,-3-1 0,0 3 0,-1 4-47,1 6 1,-1 2 0,1 10-257,3 1 1,-1 1 0,5 3 0,1 0-317,5 2 1,-1 0 0,6-4 58,4 0 0,4-3 0,5-1 0,1-3-18,3-5 0,2 1 0,4-8 276,-3-3 0,2-5 1,-5-8 227,-2-4 0,-5-3 1,-5-3-1,-5-1 227,-4 2 0,-3-1 0,-1 0 0,0 0 0,-1-5 0,-1 4 127,-2 2 1,0 1-1,4 5 1,0 3-62,0 2 1,2 6 0,1 2 0,4 3-318,3 1 1,2 6 0,1 5-269,1 5 0,0 4 0,-2 2 62,2-1 0,-2 0 0,2 0 1,-3 1-218,-4-1 1,-1 0 0,-4-1 302,1-2 1,1-3 0,-4-4 0,-1-1 717,-3-3 1,-2-4 105,-4-6 1,4-6 0,2-7 0,3-7-21,1-3 0,1-2 1,3-4-245,3 0 1,2-1-1,3-1-476,2-2 0,3 2 0,4 6 0,-1 4-393,-2 5 0,2 5 0,-3 7 0,-1 4-430,-2 6 0,-2 7 0,-2 8-226,-3 2 1109,2 2 0,-3 4 0,5 1 0</inkml:trace>
  <inkml:trace contextRef="#ctx0" brushRef="#br1">12711 14311 8338,'0'6'2602,"0"-1"-2525,4-15 0,2 3 1,5-8-14,0-1 1,3 3 0,0-4-1,-1-2 0,-1-1 1,-3 2-1,-2 0 143,-3-1 0,1 4 1,-2-1-44,-1 1 0,-2 7 0,-3-3 45,-4 2 0,1 4 0,0 3-271,1 4 1,-2 0-1,4 5-289,0 2 1,2 1 0,1 3 0,1 1-464,3-1 1,-2-1 0,4-1-486,-1 0 1,3-1 1187,-1 1 1,-1-2-453,1-2 589,-4-2 1,1-10-1,-4-2 1,0-2 231,0-2 0,1 2 0,2 0-106,0 2 1,1 0 0,-3-3-257,3-1 1,-2 5 0,4 1-176,-1 1 0,-1 2 91,0-1 1,-2 2 486,5 1 695,-4 0-285,1 0 0,-4-5-75,0-2 0,0 1-190,0-1 1,0 3 347,0-3-613,0 5 1,-1-3-129,-2 5 0,-2 1 67,-2 3 0,-3-2 0,5 5 0,-3 2-10,1 0 0,1 2 1,-2-1-117,1 1 0,5 0 0,-2 0-219,3 4 1,1-4-1,0 5 18,0-1 1,6-3 0,3 1 0,6-3-174,1-3 0,2-4 1,3 3 212,0-1 1,1-3-1,-1-5 63,0-4 1,-3-4 0,-2-2-1,-1-2 83,-6-2 1,1-1 0,-7-4 76,-1-3 1,0 1-1,-1-3-141,2 1 0,-1-3 0,1 1-136,-2 1 0,4-2 0,2 4 0,4 2-198,3 4 0,-2 4 1,2 4 320,-2 1 1,-2 4 0,1 3 499,0 6 1,-5 3 0,-2 6-1,0 1 663,-1 1 1,1 5 0,-4-2-237,0 4 0,0 0 0,0 0-523,0 0 0,0-1 1,0-1-1,0-1-300,0 1 0,0 0 0,0 0-381,0-1 1,0-5 0,0 2-168,0 0 1,-1-6 309,-3 1 0,-1-7 259,-2-3 1,3-10-1,4-8 1,0-3 218,0-4 0,4-5 0,3-7-170,3-1 1,4 4-1,1-2-173,2 3 1,-3 2-1,4 3-87,1 3 0,1 5 1,1 5-1,0 5-665,1 4 1,-5 3 0,0 5 102,-2 5 0,0 2 0,-6 10 0,-2 2 748,-3 2 0,-3 7 0,-1-3-386,0 0 1,-5 5 0,-2-1 389,-2 3 0,-2-2 0,0-5 1,1-2 1085,-1-5 0,2 0 431,1-5 0,1-7-585,7-8 1,4-8 0,10-8-584,4 0 0,2-6 1,2-4-188,3-1 0,-2 0 0,1-2 0,-1 0-4,-2 0 0,-1 1 0,-2 1-204,-4 1 0,-7 6 1,-4 6-1,-6 3 80,-4 4 0,-3 2 0,-5 8 90,-2 4 1,0 5-1,1 10-102,0 3 1,0 5-1,4 3 1,4-3-315,2 1 0,2 0 0,5 0-177,3-3 0,6-3 0,9-7 0,5-5-709,4-5 0,8-5 1174,3-6 0,2-8 0,2-5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6850 9757 15996,'0'6'-614,"-1"-1"0,0-5 2104,1 0-1189,7 0 0,7 0 0,7 0 0,5 0 0,5 0 239,4 0 0,4-4 0,9 1 1,5-1-422,6-1 1,-26 5 0,0-1 0,1-1 0,1 0 0,0 2 0,0-1-35,3 1 0,0 0 0,1 0 0,1 0 0,4 0 1,0 0-1,1 0 0,1-1-132,1-1 1,1 1-1,2 0 1,0-1-1,-1-1 1,1-1-1,2 0 1,0 0 76,2-1 1,1 0-1,2 2 1,0 0-1,2 1 1,-1 0-1,-1 0 1,0 0 101,-1 0 1,0 1 0,0-1-1,0 0 1,3 2 0,1 0-198,0 0 1,0 0 0,-2 2 0,-1 0 0,1 0 0,1-1 199,-1 1 1,0-1 0,-2-1 0,0 1 0,1-1-1,1 0 1,-1 0 0,0 0-9,-1 0 1,0 0 0,-1 0 0,-1 0 0,-6 0 0,0 0-27,0 0 0,0 0 0,-2 0 0,0 0 0,-2 0 0,0 0-117,-2 0 1,-1 0-1,0-2 1,-1 0-1,-6 0 1,-1 1-1,0-1 1,-1 1-116,-1 0 1,-1 1 0,1 0 0,0 1 0,24 2 0,-4 3-1144,-7 3 1,-4 4-1,-8 9 1274,-5 3 0,0 1 0,-4 5 0,-7 1 0,-5 2 0</inkml:trace>
  <inkml:trace contextRef="#ctx0" brushRef="#br0">17135 11278 15020,'0'-15'-280,"0"3"0,0-3 0,0 0 0,0-2 0,0-1 805,0 1 0,4 4 0,0-3 0,-1 2 0,1 0 0,0 1 1,1 1 827,0 1 0,0 2 1,-3 1-533,1 0 0,2 6 0,-2 0 0,0 4 167,-1 5-897,4 3 1,-4 5 0,1 3 157,-2 2 0,-1 6 1,0 2-1,0 4-98,0 4 1,-3 0-1,-2 5 1,-1-2 72,-2 1 0,2-2 0,-1-1-394,-1 0 0,-1-2 0,1-3-380,1 0 0,3-6 0,-2-3 0,2-5-1232,1-3 1,3-2-1,4-6-72,3-3 0,4-4 0,2-4 2064,1-3 1,5-7 0,-3-3 0</inkml:trace>
  <inkml:trace contextRef="#ctx0" brushRef="#br0">17369 11396 14843,'0'7'564,"0"0"516,0 1 1,2 3 0,1 3-456,4 4 1,2-1 0,0 3-714,2 3 0,-3 5 0,6-1 0,-1 2-570,1-1 1,-1-5 0,4-1 120,-2-3 1,-1-11 564,-3-1 0,-5-5 1,-3-7-1,-1-6 645,-2-5 0,-2-8 1,0-2 683,-1-1 1,-6-2 0,2-1-726,-2 1 1,-1 3 0,2 5 0,2 0-1130,1-1 0,-2 2 0,4 3-426,0 2 0,3 8-144,4 4 0,2 2 0,6 3 1141,2 5 0,2 0 1,6 9-1</inkml:trace>
  <inkml:trace contextRef="#ctx0" brushRef="#br0">17720 11438 15020,'0'-11'880,"0"1"547,0-1 1,0 4-282,0 0 1,0 6 0,-1 2 0,-1 7-711,-2 5 0,1 7 0,3 0-1185,0 4 1,0 2 0,0-2 0,0 1-91,0-2 0,3 0 1,2-3-127,1-2 0,-2-3 1,1-4-1,1-2 502,0-2 0,1-3 0,4-8 1443,0-3 0,-1-4 0,1-2-313,0-1 1,-1 0 0,1 3 0,-1 1 324,1-1 0,1 5 0,1 3-513,1 1 1,0 2 0,-2 0-368,2 0 0,-2 5 0,2 1-440,-2 0 1,2 3 0,0-3 242,-1 0 1,-1-1-1,-1-5 572,0 0 1,-1-5 0,0-2 0,-3-3 851,-4-5 1,2-5 0,-1-6-349,-2-1 0,3-3 1,-2-4-859,0-1 0,1-4 0,0 3 0,-1 2-885,2 1 1,-4 6-1,3 3-1301,-3 5-5313,-1 8 7408,-5 7 0,-5 8 0,-7 2 0</inkml:trace>
  <inkml:trace contextRef="#ctx0" brushRef="#br0">17093 12438 14844,'-1'-10'-782,"-2"-1"0,0 0 1641,0 1 0,2 3 621,1 0-1204,0-1 1,0 4 0,0 4-1,0 6-51,0 3 0,0 5 0,0 2 0,0 0-243,0 3 0,-3 1 0,-2 3 0,0 0-312,1 2 0,-5 1 1,2-1-24,-2 3 0,-2 0 0,2-1 232,2-1 1,-2-3-1,5-4 1,-1-2 382,0-2 38,2-5 0,4-10 0,2-9 20,4-4 1,6-7 0,3-6-1,-1-1 25,0-2 0,4 1 0,-2 1-32,-1 1 0,3 1 1,-3 5 19,0 2 0,-2 3 1,3 6-1,-2 2-212,-2 3 0,-1 5 0,-2 5-295,-3 5 0,1 6 0,-4 2 185,-2 5 0,-1-2 0,-1 4 1,0-1-498,0 0 1,0-4 0,-1-4-215,-3-2 1,3 0 523,-2-5 0,1-5 0,2-6 223,0-9 1,2-5 0,1-6-74,4-1 1,-1-4 0,1-1 47,2 0 0,0-4 1,2 4-1,-2-1 376,-2-1 1,3 9 0,-3 0 453,2 4 0,-2 3-434,0 5 0,-4 10 1,0 9-1,-2 8-297,-1 5 0,0 7 0,0-1-631,0 5 0,0 1 1,-1-1-661,-2 0 1,2 1 0,-3-4 0,3-1-924,1 1 1,3-4 1561,1-4 1,4-7-1,-1-6 1,4-7 259,3-3 0,-1-2 0,4-3 501,-2-7 0,3-1 1,-4-4 240,-1 0 1,-1-2 0,-2 3 0,1 0 961,0-1 1,-1 2-1,1 2 367,0-2 1,-1 2-1036,1-2 0,-5 2 0,-3 2 1,-2-1-423,-1 0 0,0 1 0,-1-1-107,-2 0 0,-3 2 0,-5 1-682,1 1 1,-1 4-1,0-1 1,1 0-30,-1 0 1,2 2 0,0 6 323,2 3 0,5 3 0,-2 5-235,3 2 1,6 3 0,2 2 0,2-1-702,2 0 1,1 1 0,1-1 102,1 0 0,5-1 0,-1-3 354,2-7 1,-3 0 0,0-7 0,0-1 484,-1-5 1,-3-7 0,1-9 49,-2-5 0,-1-3 0,-2-6 183,-2-3 0,3 1 1,-4-7-1,1-4 193,0-5 0,-4 1 354,4-7 0,-3 0 1,2 4-1,0 4 893,0 5 1,0 12-1,2 8-403,-1 11 0,0 8 1,4 10-518,-1 6 0,5 4 1,-1 7-525,-1 3 0,2 4 0,-1 5 0,-1 3 163,-1 0 0,-1-2 0,-1 1-214,1 1 0,-5 1 0,-3 3-492,-1-2 0,-2 1 1,-2-4-1,-1-2-1049,-4-1 0,-6-6 0,-1-3 876,1-5 1,1-8 0,1-8 325,1-2 0,-1-1 0,1-2 1,3-4 272,4-5 1,-2-6-1,2-1 151,0-2 0,2 2 1,1 2 609,0 0 0,0 6 0,1 3-151,3-2 0,2 5 1,4 0-284,1 3 0,1 6 1,1 0-1,2 4-554,2 1 1,-3-1 0,2 6-418,0 0 1,1-3-1,-2 2-586,-2-2 0,-2-1 0,0-2-3047,0-2 4445,-1-2 0,0-10 0,-2-2 434,-1-2-587,-4-7 0,6 0 0,-3-5 0</inkml:trace>
  <inkml:trace contextRef="#ctx0" brushRef="#br0">18157 12608 19008,'0'11'753,"0"3"1,0 1-652,0-2 0,1 0 1,1 0-951,2 1 1,3 0 0,-3-3 10,2-1 761,-3 1 1,6-1-1,-3 1 1</inkml:trace>
  <inkml:trace contextRef="#ctx0" brushRef="#br0">18274 12406 14844,'3'-7'1362,"2"1"-63,1 2 1,1 0 0,3 4-1,1 1-1379,0 3 1,1 2 0,1 6-1203,1 2 0,0 2 0,-3 6 1075,-1-1 0,1 5 1,-1 1-1</inkml:trace>
  <inkml:trace contextRef="#ctx0" brushRef="#br0">18359 12683 14844,'0'-6'-1094,"3"-3"2485,1 2 1,4-3 0,0 1-252,5 2 0,-1-2 0,3 6-818,1 0 1,-3 2 0,3 1-1182,0 0 0,-2 0 0,-2 0-644,2 0 0,-2 0 1194,2 0 1,-3-1 0,-3-1-1,-2-3-147,-2-1 1,4 2 1219,-5-3 0,2 0 183,-2-3 0,0 2 1,4 3 21,1 0 1,2 2-966,0 7 0,0-2 1,-2 5-696,-1 2 1,0 0 0,4 1 0,-2-2-211,-2-1 0,3-3 204,-3 3 1,-1-5 0,1 2 615,1-3 0,0-6 0,1-2-94,-2-3 1,-1-4 0,2 0 1306,-1 1 0,0-2 0,3-1 0,-2 1 295,-1 0 0,0 4-1013,4 4 0,-4 3 0,0-2 0,1 2 452,2 1 0,-3 2-585,0 1 1,0 4 0,3 0-354,1 2 1,0-3-755,-1 0 1,1-2 368,0-1 0,-2-4 1,-1-3-1,-1-3-3318,2 0 3820,0-1 1,2 0 0,-1 1 0</inkml:trace>
  <inkml:trace contextRef="#ctx0" brushRef="#br0">17699 13492 14815,'-18'0'116,"2"0"0,-1 0 1,2 0-1,-2 1 734,1 2 1,-1 8 0,-2 7 0,2 2-640,-2 1 1,2 4 0,1 1 0,0 0-496,3 0 0,3-1 0,3-4 0,3-1-395,3-2 1,2-3 0,4-5 400,5-3 0,6-2 0,5-5 565,0 0 1,2 0 0,0 0-63,2 0 1,0 3 0,-5 2 272,-2 1 0,1 1 0,-6 3 0,-4 1 660,-4 0 1,-6 4 0,-7 3-241,-10 2 0,-7 1 0,-7 1-652,0-1 0,-3 0 0,-1-1 1,2-1-447,1-1 1,9-6 0,4-1-432,4-2-5462,6-7 6041,5-2 1,15-6-1,2-4 1</inkml:trace>
  <inkml:trace contextRef="#ctx0" brushRef="#br0">17678 14130 14815,'11'0'73,"-1"-1"1,1-3 723,-1-3 1,2-2-1,1-3 1,3-2 1899,0-4 0,2-3 0,3-3-2093,0-1 1,0-4-1,-3 0-905,0-1 1,-5 1 0,0 2-1,-3 1-197,-3 2 1,-5 7-1,2 2-132,-3 4 0,-6 5 235,-2 2 0,-2 4 0,-1 5 173,3 6 1,-1 2-1,3 7 48,-1 2 0,4 2 0,-2-3 0,3 1-311,1 3 0,0-2 0,0 0-220,0-4 1,0 0 0,1-5-348,3-1 1,-2-2 0,5-4 532,1-3 0,2-4 1,1-5 553,-1-6 1,4-4 0,1-7 0,-2-2 472,-2-1 1,0-5-1,0 2 590,-1-3 0,2 1 0,1 1-226,1 4 1,0 3 0,-3 2 0,0 2 381,-1 4 0,5 8-1167,-1 6 0,0 5 0,-5 7-767,-2 2 1,-1-1 0,-3 5-1966,0 0 0,1-1 2513,-4 1 0,0-1 0,0 5 0</inkml:trace>
  <inkml:trace contextRef="#ctx0" brushRef="#br0">18252 13896 14754,'-10'0'3129,"-1"0"-1579,5 0 1,3 0-1297,6 0 0,-1 0 1,6 0-245,0 0 0,1 0 0,2 0-372,0 0 1,-4-1-1,-1-3-194,-2-3 0,5 1 0,-4-1 265,1-1 0,3-3 0,-5-2 0,1-1 392,0 1 0,2-2 0,-2-1 12,1 0 0,-4 3 1,1-1 286,-1 2 0,-2 5-252,0 0 1,-2 9 0,0 3-512,-1 6 0,-5 7 0,4 7 0,-1 3-279,0 3 0,1 1 1,1 0-179,0 0 1,-1-1-1,4-2 106,0 0 1,1-11-1,2 0-8,0-5 1,5-7 0,1-2 653,4-3 1,-1-11-1,2-5 1,-2-7 591,-2-7 1,1-2 0,-1-2-108,1-2 1,0 3 0,-1-1 454,1 3 0,0 7 0,-1-1 135,1 5 1,0 4-1,-1 5-457,1 3 0,-4 5 1,0 9-1,0 7-539,-1 5 0,0 3 0,-4 2 9,2 1 1,3 3 0,-4-3-290,0-1 0,-2-1 1,-1 0-474,0-2 1,0 2 386,0-9 0,0-6 0,0-9 433,0-9 1,0-5-1,0-9 391,0-4 1,5 0 0,2-9-181,2 0 0,2 1 1,1-4-279,2 1 1,2 5 0,6 2-672,-1 6 1,-3 10 0,-2 5 0,0 7-637,-3 2 0,-2 13 0,-1 7 409,-3 8 0,1 5 0,-4 0 715,-2 1 1,-1 0-1,-1-1 1,0-3 509,0-3 1,-1 0 0,-1-4 2660,-2-4-1160,-4-4-1304,7-7 0,-4-3 0,5-6 1,0-5 780,0-6 1,1-2 0,3-7-725,3-1 1,4 0 0,2-3-271,1 1 1,5 1 0,-3 4-806,1-1 0,3 6 1,-4 2 221,1 2 0,2 6 1,-5 4-1,-1 5 222,-1 8 0,-6 4 0,-3 6 587,-2 1 0,-2 3 0,-2-1-170,-4 0 0,1-2 0,-1 0 156,-2-1 1,0-3 0,-2-3 516,1-3-190,4 1-825,-4-12 1,9-2 0,-2-10-252,1-5 0,7-6 0,2-2 0,4-5 458,3-1 0,3-2 1,4 0-69,0 0 1,4 1-1,1 1-647,1 2 0,-3 9 0,-1 1 1,-4 7-1451,-5 4 1,-2 2 1856,-1 5 1,-5 9-1,-1 3 1</inkml:trace>
  <inkml:trace contextRef="#ctx0" brushRef="#br0">20199 11002 10182,'0'-21'183,"0"-4"0,0 0 0,0 1 0,0 2 0,0 1 468,0-1 0,-5 6 0,-2 3 1,-4 4-175,-3 6 0,1 4 1,-5 6-1,-1 9-107,-1 6 0,4 10 0,0 8 0,3 5-52,3 5 0,-2 2 0,8 1-196,2 0 1,2-3 0,4-2-228,3 0 1,10-7 0,7-8-305,6-7 1,2-6 0,9-10 0,3-6 38,-1-7 1,-2-9 0,-4-14 205,0-6 0,-2-5 1,-5-5 169,-5-1 1,-3 1-1,-10-2 125,-2-2 0,-8 2 0,-3-2 272,-9 2 1,-10 3 0,-8 2-80,-3 3 1,-4 4 0,-1 5 20,2 6 1,-3 6 0,3 7-436,3 5 0,1 8 0,6 5 0,4 7-1017,4 3 0,6 5 1,3 2 1085,3 4 1,3-2 0,1 8 0</inkml:trace>
  <inkml:trace contextRef="#ctx0" brushRef="#br0">20411 12172 8194,'0'-15'269,"-3"0"0,-1-6 0,2 3 1,1-3 503,1 2 1,0 5 0,0 0 0,0 2 2012,0 2-2208,0 4 0,0 2 0,0 8-371,0 3 0,0 6 0,0 3 0,0 3 246,0 4 1,0 2 0,0-2-163,0 2 0,0 3 0,1-2 64,3 2 0,-3-5 0,2 2-250,-2-2 1,1-2 0,0 0-139,2 0 0,0 0 1,-1-3-1,0-1-375,0-2 1,-1 1 0,0-3-706,2 1 0,-1 0-152,-3-3 1,4-4-1,1-1 1265,1-2 0,1 5 0,3-3 0</inkml:trace>
  <inkml:trace contextRef="#ctx0" brushRef="#br0">20326 13545 8180,'-27'-5'109,"6"-1"0,8-6 0,5-2 0,4-4 0,4-3 511,4-4 1,6 2 0,9-7-111,5-3 0,7 1 0,5-3 0,1 2 0,-1 2-10,-1 2 0,1 3 1,-1 8-1,-5 3-333,-4 8 0,-8 11 0,-4 8-212,-2 8 0,-6 10 0,-4 11 0,-5 5 46,-8 7 0,-4 2 1,4-23-1,-1 0-100,0 3 1,0-1-1,0-2 1,0 0 0,-1-1-1,-1 0 236,1-1 1,0 0-1,-1-2 1,-1 0-1,-8 24 224,3-2 0,4-10 0,9-11 0,5-12-150,4-7 0,14-10 0,10-10-80,7-6 1,7-3 0,8-10-273,-21 15 0,-1-1 1,4-2-1,1 0 1,-1-1-1,0 1-201,1 2 1,1 0 0,-3-1 0,0 2 0,24-7-518,-6 4 1,-8 5-1,-6 5 1,-8 6 858,-11 7 0,-3 2 0,-8 10 0,1 0 0</inkml:trace>
  <inkml:trace contextRef="#ctx0" brushRef="#br0">21794 10832 8409,'-5'-11'-370,"4"0"0,-3 1 1,0-1-1,0 0 824,2 1 1,0-4-1,-1-1 1,-1 2 325,-2 2 0,2 1 1,-3 4-1,0 9-37,1 10 1,0 9 0,4 15-598,-2 5 0,1 6 0,3 6 1,0 1-110,0 2 1,0 4-1,1-5-278,2 0 1,5-4 0,5-6 0,3-8-70,4-7 0,-1-15 0,6-12 758,-3-13 0,4-10 0,3-17-77,1-7 1,-2-8 0,-16 23-1,0 0 1,10-28 103,-5 2 0,-1-1 0,-7 1-113,-2 1 1,-2 2 0,-6 11-671,-3 4 1,-2 7 0,-4 12 0,-2 6-985,-2 7 0,-3 8 0,-4 8 1292,0 8 0,-10 11 0,-2 7 0</inkml:trace>
  <inkml:trace contextRef="#ctx0" brushRef="#br0">22007 12225 8280,'-38'-21'306,"7"1"1,9 2-1,4 5 1,3 5 0,2 5 522,1 1 1,3 8 0,1 4-1,5 4-624,2 2 0,2 2 0,2 3-485,5 1 0,3 3 0,6-1 0,5-1 43,4-4 0,7 0 0,6-5 128,3-1 1,2 0 0,-1 0 0,1 1 352,-3-1 0,-10 0 0,-4 1 410,-7 4 0,-9 2 1,-11 3 193,-9 1 0,-10 4 0,-17 3 0,-4 1-88,-5 0 1,3-4 0,-2-4-702,4-1 1,7-8-1,1-4-1078,6-6 1,8-5 0,5-5 1018,5-6 0,3-4 0,5-6 0</inkml:trace>
  <inkml:trace contextRef="#ctx0" brushRef="#br0">21911 12151 8574,'-6'-5'915,"3"-2"436,2-2 0,11-3 1,8-3-38,8-7 0,13 0 0,6-5 0,4-1-1035,-22 14 1,1 1-1,1 2 1,1 0-1,26-11-4569,-4 7 3824,1 3 1,-5 2-1,5-1 1</inkml:trace>
  <inkml:trace contextRef="#ctx0" brushRef="#br0">22177 13843 8337,'-10'-5'185,"0"-4"1,3-7-1,3 0 1,4-4 631,4-4 1,8-4 0,9-8 0,7-3 0,6-1 183,1 1 1,4 2 0,-2 5-741,0 0 0,1 6 0,1 6 1,-3 7-105,-3 5 1,-1 7 0,-2 2-1,-1 10-177,-4 9 1,-8 6 0,-1 8 8,-1 5 1,-4 1-1,1 10 1,-5 1 96,-3 1 0,1 2 0,-3 2 42,2 0 0,0 1 1,-6-4 28,-1 1 0,0 0 0,-4 0-471,-1 0 0,0-7 0,0-9 0,2-2-943,1-1 1,-2-4 0,3-3-139,2-7 1395,1 0 0,-4-9 0,-1 3 0</inkml:trace>
  <inkml:trace contextRef="#ctx0" brushRef="#br0">22358 14332 8558,'0'-7'-19,"0"-1"825,0-4 0,11-3 0,8-7 0,10-1 103,9-6 0,-12 13 1,1-1-1,4-4 1,2-2-1,4 1 1,2 0-1074,2-2 1,0 1 0,1 1 0,-1 0 0,-2 2 0,-1 3-172,-4 3 0,-1 0 0,0-2 0,-1 1 1,-2 4-1,-1-1 0</inkml:trace>
  <inkml:trace contextRef="#ctx0" brushRef="#br0">23188 10598 8451,'-4'-31'429,"1"2"0,0 5 0,2 2 754,1 5 0,-5 7 1,-1 11-714,0 9 1,-2 11 0,3 11 0,1 6-241,-1 3 1,1 2 0,4-1-322,0 1 0,5 3 0,2-1 0,3-3-304,0-1 1,9-8-1,4-1 1,2-9 68,1-7 1,3-8 0,-1-14 526,3-8 0,-2-9 1,-3-12 54,-4-4 0,-1-4 1,-10-2 347,-5-1 0,-4 0 1,-2 4-1,-1 0 249,-3 3 0,-3 4 1,-4 6-1441,0 5 1,-1 2-2458,9 5 3044,-1 6 0,9 16 0,1 6 0</inkml:trace>
  <inkml:trace contextRef="#ctx0" brushRef="#br0">23539 11896 8315,'-22'-32'192,"2"0"1,3 1 0,4 4-1,4 4 1,5 6 1128,-1 1 0,4 2 0,-2 5-576,6 2 0,-1 3 0,6 8 0,3 4-4,2 5 0,5 5 0,-3 5-356,2 2 0,-4 8 0,2 1 0,-1 5-464,0 5 0,-1-2 0,-4-3-330,-2 1 0,-1 2 0,1 3-477,-4 1 1,-2 2 0,-1-5 19,0 0 1,0 1 0,0-10 0,0-4-2156,0-8 3021,5-5 0,1-7 0,5 1 0</inkml:trace>
  <inkml:trace contextRef="#ctx0" brushRef="#br0">23975 11704 8528,'-20'-5'0,"2"-1"785,4 1 1,5 2 0,2 10 305,-1 7 1,3 10 0,1 4-138,-1 3 0,4 6 1,-3 3-845,3 5 1,1 0-1,0 3 1,1 1-455,3-1 0,-2-3 1,5 0-301,1-5 0,2-5 0,1-11-26,-1-6 1,2-6 0,1-6 491,1-6 1,5-10-1,-1-8 1,2-7 520,1-7 0,-3-5 1,0-7 261,1-2 0,-3-2 0,1-7-220,-2-1 1,-1-2 0,-9 28 0,0-1 0,2-25 186,-4 1 1,-2 3-1,-1 4-467,0 5 0,-4 14 1,-3 9-1381,-3 3 1,0 8 506,-1 5 0,0 8 1,1 3 767,-1 2 0,-4 11 0,-2 3 0</inkml:trace>
  <inkml:trace contextRef="#ctx0" brushRef="#br0">24570 11513 8443,'-4'-17'0,"-1"2"889,-2 4 0,-3 5 0,4 5 301,1 7 1,-5 6 0,4 10 0,-1 4-766,0 6 1,1 5 0,-1 5 0,3 2-362,3 2 1,1 0 0,0 5-204,0 0 0,3 1 0,3-8-290,4-3 1,4-10 0,1-4-145,2-7 0,3-9 1,3-9-1,0-5 339,2-8 1,4-9 0,-5-10 853,0-4 1,-1-4-1,-3-6-29,-3-2 1,-1 1 0,-7-4 0,-2-1 611,-3 2 0,-3-4 0,-1 3-653,0 1 1,-8 1 0,-3 8-670,-1 4 1,-3 8-1,1 6-747,1 5 1,-3 9-1,2 5 1,0 4-4687,-1 5 5552,-2 7 0,-4 8 0,0 5 0</inkml:trace>
  <inkml:trace contextRef="#ctx0" brushRef="#br0">23730 13704 8475,'-26'-31'466,"13"-1"0,2 0 1,8 0-1,5-1 514,5-3 0,6 0 1,12-3-1,4 4-322,1 6 1,8-1 0,3 6 0,3 4-300,-2 5 0,-5 8 1,-6 5-1,-3 5-559,-3 8 0,-3 5 0,-6 9 11,-5 3 1,-5 8-1,-9 4 1,-4 6-74,-7 7 1,-6 2 0,8-25 0,0 0 116,0 1 1,-1 0-1,-1-2 1,0 1 0,1 0-1,0 0 137,-1 1 0,1-1 1,1-1-1,0-1 1,-13 25 308,3-5 1,2-9-1,3-5 1,7-6 55,5-6 0,10-11 1,5-8-318,7-6 0,9-7 1,5-8-26,3-2 1,6-6-1,-1-2 1,2-2-647,2 2 1,2-2 33,-3 5 1,-1 1-1,-11 5 1,-1 3-1716,-4 6 0,-4 6 2312,-3 0 0,-5 2 0,-3 6 0,3 4 0</inkml:trace>
  <inkml:trace contextRef="#ctx0" brushRef="#br0">24634 13385 8307,'-10'0'0,"-5"5"0,1 2 977,1 3 0,1 5 0,1 5 1,-2 6 395,-2 6 1,2 8 0,5 1-995,1 4 0,5 5 1,-2-4-426,3-1 1,2-5 0,1-2-1,4 0-686,4 0 1,-2-13 0,6-4 304,-2-7 1,0-8 0,1-5-9,1-7 0,4-7 0,-4-12 0,0-4 390,2-5 0,-5-4 1,4-5 524,-4 1 1,-1-6 0,-2 0 444,-1-1 1,-4-3 0,0 4-437,-2-1 0,-1 3 0,-1 7-650,-2 4 1,-3 6 0,-5 7-1,0 5-418,1 7 0,0 7 0,2 3-3008,1 6 3587,0 9 0,-9 1 0,0 5 0</inkml:trace>
  <inkml:trace contextRef="#ctx0" brushRef="#br0">25017 13289 8307,'-9'2'4732,"0"1"-4638,2 4 0,4 9 0,-3 5-122,1 6 0,2 5 0,3 4 0,1 3 1206,2 2 0,3 0 0,6-1-998,2-1 0,3-5 1,5-2-1,3-8-140,3-5 0,0-8 1,-1-9-35,-1-4 1,-1-5-1,-5-9 351,-3-5 1,-1-5 0,-7-6 0,-2 0 667,-3 0 1,-3-3 0,-3-1-345,-5 2 0,-2 1 1,-7 1-647,0 0 1,-6 1-1,-1 4 1,-1 5-825,-2 3 0,-3 9 0,3 1 789,-1 3 0,-6 7 0,-5 5 0</inkml:trace>
  <inkml:trace contextRef="#ctx0" brushRef="#br1">24304 9651 8137,'3'-38'191,"-1"1"1,4 0 0,2 0-1,2 1 1,2 2 0,-1 3-1,0 2 1,12-16 0,-3 10-1,-1 9 269,-2 4 1,-5-4 0,0 8 0,-5 3-98,-2 2-533,-2 7 1,-3 2-1,0 9 1,-1 6-178,-2 5 0,-3 9 1,-6 5-1,-2 4 73,-4 5 0,-3 7 0,-3 4 0,-2 2 206,-1 1 1,11-25 0,0 1-1,-2 0 1,-1 1 0,0 1-1,0 0-46,0 3 1,-2 1-1,-1 2 1,-2 0-1,-1 3 1,-1 1 193,-1 1 1,-1 1 0,-4 5 0,-1 1 0,9-17 0,-1 1-1,1-1-62,-2 0 0,0 0 0,1 1 0,0 0 0,0 0 1,0 0-1,-10 13 0,-1 0 0,0 2 0,-1-1 116,12-15 1,-1 0-1,0 0 1,-1 1-1,-1 0 1,1 0-1,-2 0 1,-1 1-1,1-1-158,0 1 0,0 0 1,0 0-1,0 0 0,1-1 1,0 1-1,-3 0 0,0 2 1,-1-1-1,0 1 0,-1 1 1,0 0 82,-2 1 0,0 0 0,0 0 0,0 0 0,1-2 1,-1 2-1,-1 0 0,-1 2 0,0-1-126,0-1 1,-1 1 0,1-1 0,0 1 0,0-1 0,0 0 0,-1 1 0,0-1 0,0 0 0,0-1 0,1 0 0,-1 0 112,0-1 1,1 0 0,-1 0 0,1 0-1,0 0 1,0 0 0,1-1 0,1-1-1,-1 0-5,-1 1 0,0 0 0,1 0 0,-1 2 0,1 0 1,-1-1-1,-1 1 0,0-1 0,0 0-9,1-1 0,0 1 1,0-2-1,1 0 0,0 0 1,1-1-1,2-2 1,1 0-1,0-1 0,-1 0 1,0 0-1,0 0 6,-2 0 0,1 0 0,0 0 0,2-3 0,0 1 0,0-1 0,1 2 0,0-1 0,0 1-37,0-1 0,1 0 1,0 0-1,-14 13 0,1 0 1,0 0-1,-1 0 34,2-2 1,1 0-1,4-5 1,0-2 0,3-1-1,2-2 1,1-1 0,0-1 11,3-2 0,-1-1 0,3 0 0,-1 0 0,3-4 0,0 0 268,-19 15 1,7 0 0,7-12 0,6-1-454,4-4 1,1-5-1,6 2-380,3-3 0,2-5-2875,0 0 3188,2-5 0,5-2 205,0-7 0,0-12 0,0-3 0</inkml:trace>
  <inkml:trace contextRef="#ctx0" brushRef="#br1">19741 9555 8014,'-26'-17'133,"0"1"1,1-2 0,1 0-1,-21-18 1,6 2 0,6 10 523,3 7 1,8 10-1,-1 3 1,6 4-393,1 4 1,2 5-1,3 7 1,1 0-398,-1 3 1,5-2 0,3 1-19,1 0 0,4 3 0,1 0 0,4 0 109,3 0 0,4 1 0,1-1 0,2 1-9,2 3 1,1 2-1,2 5 162,3 0 0,2 10 0,5 4-36,0 5 0,-15-22 0,-1 1 0,2 2 0,0 1 0,2 3 0,1 2-218,3 4 0,0 0 1,1 1-1,1 0 1,4 4-1,1 0 156,-1 1 1,1 1-1,1 1 1,1 0-1,-10-14 1,1 1-1,0-1-197,1 2 1,1 0 0,1 0 0,0-2 0,1 0 0,0 0 0,0 2 0,0 0 0,1 0 202,-1-2 0,0 0 0,1 1 0,-1-1 0,1 1 0,0 0 0,1 0 0,0 0 0,1 1-9,2 1 0,0 0 0,0-1 0,-1-3 0,0 0 1,0 0-1,2 1 0,0 0 0,0 0 0,-2-2 1,1 0-1,0 0 22,0 1 0,1-1 1,-1 0-1,2 2 1,-1-1-1,1 1 0,1 0 1,-1-1-1,1 1 16,-1 0 1,1-1 0,-1 1 0,0 0 0,1 0-1,-1-1 1,1-1 0,-1-1 0,1 0 22,-1-1 1,1 1 0,-1 0 0,1 0-1,0 1 1,0 0 0,0 0 0,0 0 0,0 0 37,1 0 0,0 0 1,-1 0-1,0-1 0,-1 0 1,1 0-1,-2-2 1,0 0-1,0 0-33,1 0 0,0 0 1,0 0-1,-1-2 0,1 0 1,0 0-1,-1 0 0,0 1 1,-1-1-1,-1-2 0,0 1 1,-1-1 197,12 13 0,0-2 0,-1 0 0,0-1 0,-3-1 1,0-1-238,-1-1 1,1-1-1,-1-1 1,1 0-1,-3-2 1,0 0 14,-3-1 0,0-1 1,0-2-1,0-1 0,1-1 1,1 0-1,-1 1 0,1-1-190,1 0 0,0 0 0,-3-3 0,-1 0 0,0-1 0,0 1-283,0-2 0,-1 0 0,-2-1 0,1-1 0,-1-1 0,1-1-99,-1-1 0,0 0 1,-1 0-1,-1-2 1,23 10-1,-5-1-2328,-5 0 2847,2 1 0,-12-1 0,3 0 0,-2 0 0,-3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18859 6224 7922,'-22'-15'56,"7"0"1,4-3 0,5 5 0,3 4 48,-1 1 1,-4 6 0,1-1 0,-4 1 0,-2 4 155,-1 1 1,-5 3 0,3 5 0,-2-1 22,0 1 0,5 3 0,-1 0 0,2-1 1,3-1 12,2-1 1,2-4 0,6 0-82,3 1 0,11 0 1,12 0-1,11-5-169,12-2 1,9-1 0,-24 0 0,2-1-47,3 0 1,1-1 0,3-1 0,1 0 0,4-2-1,0-1-133,2 1 0,1-1 0,1 0 0,1-2 0,6 1 0,0-1 0,-20 3 0,0 0 0,0-1 127,1 1 0,-1 0 1,0 0-1,17-3 0,-1 1 1,-6 0-1,-3 1-46,-2-1 0,0 0 1,-1-1-1,0 1 1,-6 2-1,-1 0-34,-1-1 0,-2 1 0,24-6 1,-17 2-1,-8 1-773,-7 1 633,-3 4 0,-17-2 1,-10 5-236,-10 0 0,-16 2 0,-6 1 83,-8 4 1,-6 4 0,-6 2-1,25-5 1,-1-1 139,-3 1 0,0 1 0,2-1 0,0 2 0,-3 0 0,0 1 196,1 0 1,0-1 0,1-1 0,0 0-1,-3 0 1,0 0 0,1 0 0,0-1 60,0 1 0,0-1 1,3 0-1,0-2 0,-21 1 588,6-3 1,8-3 1044,12-1 1,14-4-1,14 1-831,12 0 0,12 2 0,8 1 0,7 0-305,6 0 0,7 0 0,7 0-534,-28 0 0,1 0 0,0 2 0,1 0 0,3 0 1,0-1-1,-1 1 0,0-1-65,-1-1 0,0 1 0,2 1 0,0-1 0,-1 1 0,0 0-348,0-1 1,0 0-1,-3 0 1,-2 0 0,22-1-445,-8 0 874,-6 0 0,-10-4 0,-6 0 0,-12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18348 4405 8204,'-21'-20'-212,"5"0"0,6-5 0,5 7 0,6 6 0,5 5 255,5 4 1,10 2 0,3 2-1,4 2 1,5 3 73,0 0 0,6 4 1,4-3-1,6 2 0,6 2-71,1-1 0,-24-3 0,-1 1 0,1-1 0,0 0 0,3 0 0,1-1 20,2 0 0,1 0 1,2-1-1,0-1 1,3 0-1,0 0 1,-1 0-1,0-1-125,1 2 0,0-1 0,1-1 0,2 0 0,0 0 0,0 0 1,3-1-1,0 0 132,1 0 0,0-1 0,1-1 0,-1 1 0,-3-1 0,0 0-17,0 0 0,0 0 1,-1 0-1,0 0 0,-1 0 1,0 0-43,-1 0 1,-1 0 0,-1 0 0,-1 0 0,0 0 0,-1 0 0,0 0-1,-1 0-3,2 0 1,-1 0 0,-3 0 0,-1 0 0,-1 0 0,0 0-316,-1 0 1,-1 0-1,-3 2 1,0 1 303,1 0 0,0 1 0,26 3 0,-1 3 0,-2 6 0,-4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8000"/>
    </inkml:brush>
    <inkml:brush xml:id="br3">
      <inkml:brushProperty name="width" value="0.05292" units="cm"/>
      <inkml:brushProperty name="height" value="0.05292" units="cm"/>
      <inkml:brushProperty name="color" value="#57D200"/>
    </inkml:brush>
  </inkml:definitions>
  <inkml:trace contextRef="#ctx0" brushRef="#br0">2829 3852 8233,'0'-11'106,"0"0"330,0 1 0,0-1 1,0 1-1,0-1 2893,0 0-3012,0 1 0,1 5 0,2 5 0,0 6-24,0 3 1,-2 2 0,0 0 0,1 0-63,2 4 0,1 2 1,-3 7-1,2 3-78,-2 4 0,-1-2 0,-1 7 0,0-2-109,0 2 1,0 6 0,0 7 0,0 0-98,0 1 1,0-4 41,0 4 0,-1-4 0,-1 2 1,-2-2-27,2-4 0,-3-6 0,1-7 0,2-4-43,1-3 0,1-5 0,1-4-514,3-5 1,-2-3 100,5-5 0,-1-2 0,2 0-799,-1-1 0,2-6 0,4 3 1292,1 0 0,5-8 0,-3 2 0</inkml:trace>
  <inkml:trace contextRef="#ctx0" brushRef="#br0">2989 3745 8166,'0'-10'-1274,"-1"-1"1870,-3 0 0,2 2 1,-4 1-11,1 1 0,-3 4 0,2-2 189,0 1 1,0 3 430,3-3-478,1 3-503,-2 1 0,12 0 1,3 0-108,0 0 1,6-1-1,2-2-31,4 0 0,1-2 0,4 3-186,2-2 0,2-3 1,2 2-1,3 1 71,1-1 0,4-2 0,4 2 65,-1-1 0,-1 3 0,-1-3-7,-1 1 0,1-2 0,-1 3 1,1 1 26,-1-2 0,1 3 0,1-4 0,0 0 65,3 0 1,-1 4-75,-4-2 0,1-1 0,0 2 0,1 0-45,-1 2 0,0-2 0,-6-1 0,0 2-36,-1 1 1,0 1 63,-4 0 0,0-4 0,0 0 0,1 2 42,2 1 0,-1 1 0,4 0 0,1-1-103,3-3 1,0 3-1,9-4-19,0 0 1,3 3 0,-4-4 8,2 1 1,6 1-1,-28 3 1,0-1-1,1 0 1,1 0 44,-1-1 1,1 0 0,2 1 0,0 0 0,0-1 0,0-1-1,1 0 1,1 1-210,2 0 1,0 0 0,-3-1 0,1 0 216,1 2 1,0 0 0,-2-1 0,-1-1 0,1 2 0,1-1-1,0 1 1,0 0 33,0 0 0,1-1 0,0-1 0,-1 1 0,0 0 1,0 1-1,-1 0 0,0-1-159,-1 1 1,1 0-1,1 0 1,1 0 151,0 2 1,0 0 0,-2-1-1,0-1 1,1 0 0,0 0 0,-1 1-1,-1 0-112,-1 0 0,1 1 0,2-1 0,0 2 0,-1-1 0,0 0 0,0 0 0,0 0 7,-2-1 1,1 2-1,0-1 1,1 1-1,-1 0 1,0 0-25,1 1 0,0 0 0,-1 0 0,0-1 0,1 0 0,-1-1 19,-2 2 0,0 0 0,26-1 0,-28 1 0,0 0 0,1-1 0,1 0 58,1 1 1,0 0 0,-2-2 0,-1 1 0,2 1-1,-1-1 61,28 0 1,-28 1 0,-1 0 0,0 0 0,1 0-35,0-1 0,0 0 0,1 0 0,0 0 0,0 0 0,0 1 0,0-1 0,0 1-2,0-1 1,0 1 0,0-1-1,1 0 1,0 0 0,0 0-1,0 1 1,1 0-23,-1-1 0,0 0 0,2 0 1,-1-1-7,-1 0 0,1 0 0,3 2 0,-1 0 0,1 0 0,-1-1 0,0 1 0,1-1-34,-2 0 1,0-1-1,0 0 1,0 0-1,1 0 1,-1 0 33,2 0 1,0 0 0,-1 0 0,1 0-1,-1 0 1,0 0 0,-1 0 0,0 0 11,-1 0 1,0 0 0,0 0 0,0 0 0,-2 0-1,0 0 30,0 0 0,-1 0 0,25 0 1,-3-1-1,-2-2 165,-3 0 0,0-2 1,-6 3 8,1-2 0,-5 1 0,-4 2-124,-5-3 0,1 3 0,-5-3 1,-2 3 234,0 1 1,-3 0 0,-1 0-307,-1 0 0,-5 0 1,1 0-1,-2 0 156,-2 0 1,1 1-211,-1 3 0,-4-2 198,-2 5 1,1-3-82,-2 3 0,1 0 0,-4 4-19,0-1 0,0 2 0,0 1 0,0 3-189,0 0 0,-1 2 1,-2 3-10,0 0 0,-1 2 0,3 0 92,-3 2 1,3 5 0,-4-1 0,2 6 150,-1 4 0,-3-3 0,3 1-18,-2 0 0,2 0 0,-2 5 13,1-3 0,-2 1 0,4-3 0,0-1-77,2 1 1,1 2 0,0-4-15,0 0 0,5-3 0,2-3 14,3 0 1,0-2 0,1 1 0,-1-3 26,1-3 1,0-1 0,-2-3 0,-2-1 42,-3-2 1,-3 0-25,-1-5 0,0-3 0,0 0 0,-1 1-11,-3-3 1,-2 1 0,-4-3 0,-2 0-10,-2 0 0,1-2 0,-5-1-45,-1 0 0,-1 0 0,-2 0-71,-3 0 0,-4 0 0,-5 0 0,-3 0 22,0 0 1,-4 0 0,-6 0 97,-6 0 1,0 0 0,-4 0-19,3 0 0,-4 0 0,27-1 0,0 1 0,-1-1 0,-1-1-40,0 1 0,-1-1 0,0 0 0,-1 0 1,2 2-1,0 0-84,0 0 0,-1 0 1,-3 0-1,1 0 0,0 0 1,-1-1 71,1-1 0,-1 0 1,-1 2-1,-1-1 0,4-1 1,-1 1-1,0 0 1,-1 1 21,0-1 0,0 2 0,-2-1 0,0 0 0,0 0 0,0 0 55,0 0 1,1 0 0,0-2 0,-1 0 0,0 0-1,0 0-27,-2 1 1,1 0 0,0 0 0,0 1 0,1 0 0,-1 0 0,1 0-1,0 0 2,0 0 1,0 0 0,-3 0-1,0 0 1,1 0 0,0 0-117,-1 0 0,0 0 0,-1 0 1,2 0-1,2 0 0,1 0 80,-1 0 0,0 0 0,-2 1 0,-1 1 0,2 0 1,0 0-1,0-1 0,1 0-22,1 0 1,1 0 0,0-1 0,0 0 0,1 0-1,1 0 1,-2 0 0,1 0-21,-2 0 1,1 0 0,2 0 0,-1 0 75,1 0 0,-1 0 0,3 0 0,0 0 0,-1 0 0,0 0 0,-1 0 0,1 0 34,-2 0 1,1 0-1,2 0 1,1 0-1,0 0 1,0 0 0,1 0-1,0 0-70,-1 0 0,1 0 1,-1 0-1,-1 0 1,0 0-1,1 0 8,0 0 0,0 0 0,-1 0 1,1 0-1,-26 0-76,-1 0 1,-1 0 0,29 0-1,-1 0 1,-28 0-37,3 0 0,3 0 1,1 0 134,0 0 1,-3 0-1,2 0 12,2 0 1,2 0-1,-1 0 1,2 0 35,-2 0 1,0-4-1,0 0-67,1 2 0,1 1 0,-4 1-7,-1 0 0,5 0 1,0 0-1,2 0 36,2 0 0,0 0 0,2 0 0,-1 0-8,2 0 0,6 0-20,-3 0 1,0-4-1,-3 1 1,2 0 31,1 2 0,4 1 0,-4 0 0,-1 0-135,-2 0 1,1 0 89,2 0 1,-1 0-1,3 0 1,0 0 251,1 0 0,2 0 1,5-1-1,3-1-146,0-2 1,4 1 0,-3 1 79,2-1 0,2 1 0,0-4-92,0 1 1,3 1 0,0 3-1,0-1-86,2-2 0,-3 1 1,5 3-1,0 0 14,-2 0 1,4 0 39,-2 0 0,2 0 0,2 0 22,-1 0 0,4 0 212,0 0 0,3 0 17,-3 0-328,5 0 1,-4 0 0,3 0-493,-5 0 1,3 0-1,-3 0-411,0 0 1,2 1 0,-1 1-685,-1 2 1,-2 0 557,0 0 0,-1-2 1,0 4 1056,1-1 0,-1 3 0,1-2 0</inkml:trace>
  <inkml:trace contextRef="#ctx0" brushRef="#br0">3521 2862 8198,'-5'-15'-52,"4"3"1,-3-2-1,3 1 1,1 0 0,-1-3-1,-1 1 767,-2 0 0,0 1 0,4 3 1,0 0 163,0 1 1,0-1 0,0 0 1324,0 1-1927,0 4 1,2 2-1,0 8 1,2 4 149,-2 5 1,-1 7 0,-1 7-9,0 4 1,0 0-1,0 8-371,0 1 0,0 1 0,0 1 1,0-3-227,0-4 0,0 2 0,0-2 0,0-2-85,0-3 0,1-5-743,3-7 1,-3-3 0,4-4-198,-1-1 1,-2-5-3144,1-5 4346,-2-5 0,-5-15 0,-2-2 0</inkml:trace>
  <inkml:trace contextRef="#ctx0" brushRef="#br0">3499 2617 8198,'22'-27'362,"-5"2"1,1 7 0,2 0 331,4-1 0,2 7 0,3 3 1,0 3-32,0 3 1,-3 7-1,-2 3 1,-5 4-502,-5 3 0,-7 2 0,-3 6-189,-3-1 1,-2 4 0,-4 0-102,-6-2 0,-4 3 0,-6-1 1,-1 0-283,1 1 0,1-7 0,1 2 55,1-1 0,5-4 1,0-2 124,5-2 0,3-2 0,7 0 0,2-2 172,7-1 1,6 0 210,7 4 1,4-1 0,3 1-1,1 0 136,0-1 0,-3 4 1,-3 2-1,-4-1 300,-5 1 0,-9-2 1,-5-4 95,-1 1 1,-12 0-1,-5-1-363,-8 1 0,0-2 1,-6 0-1,0-3-508,-2-2 1,4 0-1,2-4-193,3 0 0,2 0 1,2 0-1616,4 0 1,3-1-244,4-3 1,2-2 2236,5-4 0,10-6 0,1 0 0</inkml:trace>
  <inkml:trace contextRef="#ctx0" brushRef="#br0">4063 2681 8198,'5'-10'0,"-3"-1"1780,5 0 1,0 2-395,4 2 0,-1 7 0,-3 8 1,-4 6-565,-2 8 0,3 1 0,-1 8 0,0 3-38,-2 3 0,-1-2-1010,0 4 0,1 0 0,2 4 0,0-2-124,-1-2 1,1-2 0,-1-6 0,3-3-1558,1-3 1,0-4-757,1-3 0,-1-4-655,-3-7 3318,-2-7 0,-5-10 0,-8-7 0</inkml:trace>
  <inkml:trace contextRef="#ctx0" brushRef="#br0">4127 2586 8198,'11'-22'577,"0"5"1,4 0-405,2 2 1,5 0-1,4 5 1,4 0 1023,5 3 1,0 2 0,-2 5-201,3 0 1,-7 5-1,2 4-613,-4 4 0,-7 2 0,-7 4 0,-5 0-226,-4 3 0,-4-2 1,-4 3-1,-4-4 107,-5 0 0,0 1-149,-5 1 0,-3-3 1,-4-2-1,1 0-265,-2-3 1,3 0 0,-2 0 0,3 1-147,1-1 0,-1-5 262,1-1 1,3 0 0,2 4-1,0 0-59,3-1 1,6-3-1,4 0-660,2 2 486,1 0 0,1 1 1,2-3-1,4-3-240,3 1 1,0-4-1,1 3-322,0-3 0,-1-1 1,1 0-144,0 0 1,-1 0-1496,1 0 2466,-5 5 0,3-4 0,-3 4 0</inkml:trace>
  <inkml:trace contextRef="#ctx0" brushRef="#br0">5488 2607 8247,'0'-17'304,"0"1"1,0 3 0,0-1 0,0 1 1278,0 1 1,-1 1 0,-2 2-874,-4 2 0,2 3 0,0 9 0,2 5-160,-1 7 1,1 8-1,3 3 1,0 4-241,0 3 0,0 1 0,0 5 0,0 3-259,0 0 0,0 1 0,0 0-219,0 1 0,0-4 1,0-4-451,0-1 1,0-5-1,0-5 1,0-2-985,0-5 1,0 0-1970,0-6 2457,0-4 0,1-6 1,1-6 1113,2-5 0,4-5 0,-2-9 0</inkml:trace>
  <inkml:trace contextRef="#ctx0" brushRef="#br0">5744 2500 8246,'0'-15'680,"0"0"1,0-3 1183,0 4 0,0 2-1167,0 1 1,1 5 0,1 4 0,3 6-160,1 6 0,-4 7 0,3 8 0,-1 4 174,-1 5 1,2 1-645,-2 4 1,-1 0 0,1 4-1,-2 2-73,-1 2 0,0 3 0,0-1 0,-1 0-1096,-2 1 1,1-8 135,-1 0 1,2-6 0,1-3-1,0-6-973,0-6 1,-4-7 0,-1-1 1937,-1-4 0,-5-9 0,-6-6 0</inkml:trace>
  <inkml:trace contextRef="#ctx0" brushRef="#br0">5499 2894 8246,'0'-11'2690,"0"1"-1631,0-1 0,1 4 0,3 0-154,3-1 1,7 2 0,4 0 0,2 1 148,1 3 1,6-3-1226,5 2 1,1-5-1,6 4 1,2-2-152,0-2 1,0 2 0,-2 0 0,-2 0-2265,0 0 0,-4 0 2586,2-1 0,-2-7 0,-1 2 0</inkml:trace>
  <inkml:trace contextRef="#ctx0" brushRef="#br0">6222 2479 8073,'0'-7'1909,"0"0"-463,0-1 1,2 3 0,0 3-829,1 4 1,2 9-1,-2 6 1,1 5 388,2 2 0,0 8-817,1 7 1,-1 3-1,-4 1 1,2 4-719,-2 2 0,0 0 0,-2-1 1,0-2-899,0-4 0,0-4 721,0-7 1,0-5-1,0-4 1,-2-7-2828,-1-3 3532,2-6 0,-14-1 0,4-5 0</inkml:trace>
  <inkml:trace contextRef="#ctx0" brushRef="#br0">6276 2554 8073,'15'-32'411,"-2"3"1,5 2 0,1 2 634,1 5 1,4 1-1,2 7 1,0 4 170,0 2 0,-1 3 0,-5 4 0,-2 2-491,-4 5 1,-7 6 0,-3 3-415,-3 4 0,-3 5 0,-5 2-175,-8 3 0,-1 2 0,-4 1 0,-3 3-206,1 1 0,1-4 1,2 1-70,1-2 0,1-1 0,1-1-58,5-3 0,2 0 0,5-6 0,2 1 0,1-3 0,10-3 1,7 1 182,6-4 0,5-7 0,6-3-260,3-3 1,-2-1-1,4-1 1,-2-3-1901,-1-3 0,-7-2 2173,-3-2 0,-3 1 0,0-1 0</inkml:trace>
  <inkml:trace contextRef="#ctx0" brushRef="#br0">8148 2617 8200,'0'-10'173,"0"-1"0,1 1 1,1-1-1,2 0 0,-2 1 1,-1-1 717,-1 0 1,1 4 0,2 0 250,0-1 0,2 4-738,-1 4 0,-3 5 0,2 7 1,-2 2-129,-1 4 0,2 3 0,0 4 0,2 3-103,-2 3 0,-1 6 1,-1 3-1,0 4-55,0 2 1,0 0-294,0-4 1,-1 1 0,-1 0 0,-2-3-13,2-5 1,0-4 0,2-11-1,-1-2-1134,-2-4 275,2-2 1,-4-8-135,5-4 0,0-5 0,-1-8 1180,-3-2 0,-2-8 0,-4 0 0</inkml:trace>
  <inkml:trace contextRef="#ctx0" brushRef="#br0">7914 2628 8212,'-6'-5'2522,"2"-2"-1345,3-2 0,1 2-444,0 0 1,6 4-1,4-1 1,7 0-434,3 0 0,5-3 0,2 3 0,3-1-37,3 0 0,6-3 1,0 2-1,2-1 109,2 0 0,-6 1-136,-1-1 0,-3-3 0,-2 4 0,-4 1-444,-6 1 1,-1 2 0,-6-1-3113,-1 0 2118,-1-1 0,-6 9 1,-2 2-1,-3 2-1561,-1 2 2763,0 4 0,0 2 0,0 4 0</inkml:trace>
  <inkml:trace contextRef="#ctx0" brushRef="#br0">8584 2649 8095,'6'-10'428,"2"3"0,-5 0 1,1-1 1443,1 3 0,-3-4-866,5 6 1,-5 0 0,2 7-341,-3 3 0,-1 7 1,0 4-1,0 2-169,0 1 0,0 5-425,0 3 1,0 1-1,-1 2 1,-1 0-101,-2 0 0,1-1 0,3-2 0,0 0 3,0 0 0,0-6-163,0-2 0,0-7 0,0 1 0,0-4-5797,0 0 4610,0-5 1,1-3-1,1-6 1375,2-4 0,-1-7 0,-3-3 0</inkml:trace>
  <inkml:trace contextRef="#ctx0" brushRef="#br0">8616 2564 8095,'4'-21'260,"2"-3"0,6 2 288,2 2 0,3 6 1,4 1-1,1 3 468,3 3 1,-1 5-1,4-2 1,1 4-290,-2 4 0,-2 2 0,-8 5-607,-2 4 1,-8 1 0,-4 5-186,-2 1 0,-2 3 0,-4-1 0,-4 0-97,-4-2 0,-6 0 0,3-2 1,-1-1-692,3-2 0,2-4 445,1 2 1,4-5-1,1-1 74,2-2 0,6-5 0,9 3 360,5 0 0,4-3 0,2 5 6,-1 1 1,0-2 0,0 1 0,-1 2 630,-2 0 1,-2 5 0,-7 0 232,-2-1 1,-3-1 0,-9-1-2,-6-1 0,-4 5 0,-6-1 0,-2-1-556,-2-1 0,-1-5 0,-3 0-586,0 1 1,9-2 0,0 0-1385,4-1 1,-2-2-2586,4-3 4216,4 0 0,10-5 0,6 0 0</inkml:trace>
  <inkml:trace contextRef="#ctx0" brushRef="#br0">9264 2607 8037,'5'-11'1824,"-3"1"-478,6-1 1,-5 5 0,3 5-319,-1 7 1,-1 6 0,-1 10 0,0 4-254,0 6 1,-2 5-1,-1 5 1,0 2-255,0 2 0,0 2 0,0 6-704,0-1 0,0 0 0,-1-1-327,-3-2 0,3-5 0,-3-10 1,3-6-1871,1-6 0,0-6-33,0-3 0,0-8 2413,0-6 0,0-14 0,0-9 0</inkml:trace>
  <inkml:trace contextRef="#ctx0" brushRef="#br0">9062 2671 8037,'0'-11'561,"-3"-3"1,-1 0-1,2 1 822,1 1 0,2 5 0,2 1 0,6 0 240,4 0 1,3 2 0,5-1-393,1 0 0,4-2 0,3 3-695,6 2 1,-1-1-1,4 1 1,-1-1-515,1 0 1,-5 2-1,0 0 1,-4-2-644,-3 0 1,-2-1-1015,-7 4 1,-5 0 0,-6 2-911,-1 1 1,-2 3-1,-4 5 2545,-2-1 0,-3 6 0,-5 0 0</inkml:trace>
  <inkml:trace contextRef="#ctx0" brushRef="#br0">9211 3267 8086,'0'-8'7493,"0"1"-6650,0 0 1,5 1-225,2 3 1,2 0 0,3 1 0,1-2-1,3 2 181,0 1 1,2 1 0,3 0-642,0 0 0,2 0 0,1 0 0,0 0-535,0 0 0,-1-4 0,-2 1-172,0 0 0,-1-1 1,-1 0-1,-2 2-5228,-2 1 5776,-6-4 0,1-1 0,-4-5 0</inkml:trace>
  <inkml:trace contextRef="#ctx0" brushRef="#br0">9732 3032 7999,'-1'-7'1656,"-2"0"1,0 1-258,-4-1 1,5 1-130,-2 3 1,4 2-1,4-3-646,3 3 1,4 1 0,3 0-359,4 0 0,2 0 1,1 0-1,1 0-135,3 0 0,-2 0 0,3 0 1,-2 0-232,1 0 0,-1-4 0,-5 1 0,-3 0-1372,0 2-1,-2-2-1558,-3-1 3031,-1 1 0,-4-2 0,-1-1 0</inkml:trace>
  <inkml:trace contextRef="#ctx0" brushRef="#br0">10339 2745 8067,'0'-10'352,"3"-1"1,2 0 0,0 1 1468,-1-1 0,4 0 1398,-5 1-2711,1-1 0,-6 5 1,-1 4-390,-4 4 0,-3 4 1,0 5-1,-1-1-206,0 1 1,-3 4-1,-1 4-197,-2 5 1,1 2 0,-3 5-228,1 1 1,2-3 0,-3 7 0,3-3-28,5-1 0,-2-2 0,7 0 235,0-2 1,1-8-1,5 0 192,0-3 0,1-4 0,3-6 0,3-3 107,2-3 0,5-2 0,2-3 90,0-3 0,1-4 0,2-2-46,-1-1 0,-1-5 1,5 3-1,-1-2 26,0 0 1,-1 1 0,-1-5 0,-2 2 445,-2 2 0,-2 3 623,-6 4 0,1 4-1177,-4 0 0,-2 6 1,-4 2-26,-2 9 1,-4 0 0,2 6-108,0-1 0,0 0 0,4 3 1,-2-2-542,2-1 0,1-3 1,1 2 67,0-2 0,1-5 707,3 0 1,2-5 0,4 1 417,1-6 1,-1-3 0,1-4-63,0-1 1,-1 0 0,1 1-114,0-1 0,-4 1 1,0-1-1,1 1 520,2 3 1,0 3-433,1 4 1,-1 0 0,1 0-1518,0 0 0,-1 1 1126,1 2 0,0-2 0,-1 4 0</inkml:trace>
  <inkml:trace contextRef="#ctx0" brushRef="#br0">10637 2522 8067,'4'-49'275,"-3"3"0,4 8 973,0 6 0,-3 10 407,5 8 1,-1 8 0,3 6-712,-2 6 1,0 9-762,3 6 0,1 7 0,-2 7 0,0 4-66,-2 2 0,-1 3 0,2 1 0,-2 2-76,-1 2 1,-2-4-818,-3 1 1,0-1 0,-1 0-1,-3 0-763,-3-4 0,-2-4 0,-2-9 0,-1-3-1825,-2-3 3364,2-5 0,-8-2 0,4-4 0</inkml:trace>
  <inkml:trace contextRef="#ctx0" brushRef="#br0">10605 3011 8067,'11'-3'1335,"2"-1"-541,2 2 1,0 1-1,-1-1 1,3 0 78,-1-2 0,4 1 1,-2 3-1,2 0 136,1 0 1,1-4-707,-1 1 0,0-6 0,1 2 0,-1-2-85,0-2 0,-1-4 0,-2-2 0,-4 0 95,-2-1 0,-3 0-404,-2-3 1,2 4-1,-6 3-211,0 2 1,-3 3 0,-4 2 0,-2 4-937,0 6 1,-3 7 758,2 8 1,-2 2 0,1 2 0,2 0-122,2 3 0,-4-3 1,5 4-1,1-1-133,0 0 0,2-5 283,0-6 1,0 2 270,0-2 0,5-5 0,3-6 332,5-6 0,-1-7 0,2-8 182,-2-2 1,-1-1 0,1-2 140,2-2 0,-1 3 1,3-3-1,0 2 107,-3 2 0,2 5 1,-1 3-496,-1 4 1,-1 5-354,-1 4 1,-5 8 0,-2 4 0,0 3-336,-1 4 1,1 1 0,-4 1-425,0 1 1,-4-5 397,1 1 0,-4-5 0,2 0 599,-1-5 0,4-4 1,-2-8 161,3-3 1,1-3 373,0-5 1,5-1 0,2-5 0,2-1 322,2 1 0,1-4 1,1-1-1,2 0 22,2 0 0,-4 1 1,1 5-222,-2 3 1,-2 2-599,1 8 1,-4 3-1,-1 5-549,-1 2 1,-2 8 0,-3 7 144,0 2 1,-3 2-1,-1 2 12,2 1 0,-1 4 0,1-2 1,-1 2 86,0-1 0,-2-1 0,2 4 402,1 1 1,-1-6-1,1 5 318,-2-4 1,-3-1 0,2-4 0,0 1 77,-4-3 0,0-6 1,-3 0-197,-2-2 1,-2-6 0,-2-2-251,0-3 1,4-1-1,-3-2 1,2-4 39,2-5 1,1-3 0,2 0-154,3-4 1,3 1-1,4 0-548,0-2 0,4 2 0,3-1 1,3 1-1154,1 0 1,4-3 0,3 3-112,2 1 1843,6 1 0,-4 4 0,4 0 0</inkml:trace>
  <inkml:trace contextRef="#ctx0" brushRef="#br0">11466 2915 8004,'6'-6'234,"0"-3"1,-4 2 3379,2-3-3109,-1 5 0,-7 1 1,-3 9-1,-3 4-483,0 4 1,-1 5-1,1-3 1,2 2-778,1 2 0,1-4 363,-1-1 0,2-2 0,5-1 0,0-1 64,0 1 1,2-5 0,1-2-1,4-3 79,3-1 0,1-1 257,4-3 0,-2-3 1,4-6-1,1-2 341,-1-2 1,3-2 0,-3-5 0,2 0 476,-1 0 1,1 5-455,-5 1 1,0 5 0,-3-1-449,0 2 0,-4 8 1,-1 4-1,-2 7-86,-1 6 1,-2 3-273,-1 5 0,0 1 0,-1-2 0,-2-1-192,0-2 0,-1-4 1,3 2-1,-1-3-702,-2-2 1427,-4 1 0,7-6 0,-3-5 4,3-6 1,1-4 0,0-2 0,1-1 572,3-1 1,2-5 0,5 1 39,4-2 1,-2-1 0,4 0-104,2 0 0,-2 3 1,1 1-1,0 2-393,3 2 0,-5 6 0,-2 3 1,-2 3-537,-1 1 1,-2 8 36,-2 3 1,-2 3-1,-4-1 1,2 3-666,0 0 1,2-3-1,-3 1-972,2-2 1753,4-1 0,-2-5 0,5-5 293,-1-7 0,1-1 1,-1-9-1,0 1 509,-3-3 0,2 2 38,-1-2 1,1 5 0,0-1 0,0 2-117,-2 1 0,-1 4 1,2 1-538,-1 2 0,0 5 18,4 6 0,-5 7 1,-2 4-1,0 2 7,0 1 0,-1 5 0,-3 3 1,0 1 82,0 2 1,-5 1 0,-2 2 112,-2 0 1,-3 1-1,-1-6 147,-1-1 0,-2 0 0,2-4 0,-3-2-12,-4-5 0,0 0 0,0-6 0,0-4 195,-1-2 0,-1-2-277,1-4 0,-1-1 0,5-4 1,-1-5 110,1-3 1,3-4 0,4 2 0,2 2-493,2 2 1,-1 0-1,4 0-2677,2 1 1,1 3 467,1 0 2292,0 4 0,-5-6 0,-1 3 0</inkml:trace>
  <inkml:trace contextRef="#ctx0" brushRef="#br0">4329 3628 8457,'0'-16'223,"-3"0"1,-1 6 0,2-1 0,0 0 0,1 2 1437,-2 2 1,2 1-541,-3 2 1,3 4-784,1 0 1,1 6 0,3 7 0,1 4 242,1 3 1,6 0 0,-4 8-356,1 2 0,-2 7 0,1 5 0,-2 7-32,-1 3 1,-2 7-1,-3-28 1,-1 2-105,0 1 1,-1 1 0,-1 2 0,0 0-1,-2 0 1,-1 1-21,1 1 0,-1 0 1,1-1-1,0-1 0,-1 0 1,1-1-1,0-3 0,1-2 249,-3 23 1,-2-6-1,6-8 0,0-3 399,2-4 1,1-9-196,0-9 0,4-4 0,0-1-271,2-3 0,1-3 0,4-8 1,0-4-744,-1-5 0,2-3 0,2-3-1328,4 2 1,-3-1 0,1-2-4470,-1 2 6288,2-2 0,-1 4 0,0-6 0</inkml:trace>
  <inkml:trace contextRef="#ctx0" brushRef="#br0">6499 3511 8510,'0'-21'-264,"0"1"1,0 2-1,-1 3 1568,-3-1 1,3 8 32,-3-3 1,3 7-838,1-3 1,0 9 0,0 2 0,0 5 63,0 5 0,0-1-162,0 5 0,4 1 0,1 6 0,-1 4-61,1 6 0,2-1 0,-2 6 1,0 3-131,-1 1 1,0 11 0,-3-1 0,1 4-120,0-27 1,0 0 0,0 0 0,-1 0 0,0 1 0,-2 0-32,2 0 0,-2 0 0,-2 26 0,-1-6-90,2-8 0,-3-6 0,2-8 0,0-1-68,2-5 0,1-9 0,1-6-412,3-3 0,2-2 1,6-4-1293,2 0 0,2 0 1,6 1 1800,-1 2 0,10-2 0,2 4 0</inkml:trace>
  <inkml:trace contextRef="#ctx0" brushRef="#br0">8520 3618 8328,'0'-16'158,"0"1"1,0-4 0,0 2 0,0 2-1,0 2 688,0 1 1,0 2 0,0-1 1843,0 0-2370,0 1 1,0 8 0,0 6-1,0 4-162,0 3 0,0 0 1,0-1-1,0 1-239,0 0 1,0 3-188,0 0 0,0 0 0,0-3-147,0-1 371,0-4 210,0-1 0,1-5 0,1-1-80,2-3 0,1 0-67,-2-4 1,-2-1 0,3 2-163,-3-3 0,0 3-432,3 0-1269,-3 5 20,4-8 849,-5 9 270,0-3 705,-5 4 0,4-5 0,-4-1 0</inkml:trace>
  <inkml:trace contextRef="#ctx0" brushRef="#br0">2925 5788 8267,'-21'-27'414,"8"2"0,3 7 0,6 5 208,5 5 1,3 13-1,6 11 1,-2 9-1,-1 8-128,2 4 0,-4 6 1,3 3-1,0 0-227,1 1 0,2 2 1,0 5-1,-2 3-87,-5-27 1,-1 0-1,7 28 1,-3 0-154,2 0 1,-2-4 0,-1 2-515,-1-5 1,3-5 0,-1-9 0,3-5-839,0-6 1,4-1-1,2-5-834,0-7 2159,2-6 0,3-11 0,1-2 0</inkml:trace>
  <inkml:trace contextRef="#ctx0" brushRef="#br0">3191 5714 8202,'-17'-18'399,"3"1"-548,2 2 1,6 1 1642,3 3-923,2 5 1,7 2 0,4 5-339,7 2 1,4-1 0,5 1-1,7-2 1,9-1 1,6-3 0,10-2-197,-27 2 1,2 0 0,2-2-1,1-1 1,4-1 0,1 0 0,3 0-1,1 0-153,1-1 0,1 1 1,3 1-1,1 0 1,-1-1-1,1 0 37,0 1 1,0 0-1,2 0 1,0 1-1,-1 0 1,0 1-29,1 0 1,0 1 0,-1-1 0,1 2 0,-4 0 0,1 1 93,1 0 0,1-1 1,3-2-1,2 1 1,2 0-1,0 1 0,-18 0 1,0 1-1,0-1-35,0 1 0,-1-1 1,1 1-1,0-1 1,1 1-1,-1 0 0,0 1 1,1-1-1,-1 1 32,1-1 1,0-1 0,1 1 0,0 1 0,1-1 0,0 0 0,-1-1-1,1 0 1,0 0 0,0 0 0,-1 1 0,1-1 48,0 1 0,0 1 0,0-1 1,-1-1-1,0 1 0,0-1 1,1 1-1,0 0 0,1 0-157,-1 0 1,0 0 0,0 0 0,-2 1 0,-1-1 0,0 1 0,1 0 0,0 0-1,-1 0 155,1 0 1,-1 0 0,-1 0 0,19 0-1,0 0 1,-18 0 0,0 0 0,0 0-8,1 0 1,0 0 0,0 0 0,15 0 0,0 0 0,2 0 0,0-1 0,-2 0 0,-1 0-164,-1-1 1,0 0 0,2 0 0,0 0 0,-1 2 0,-1 0 135,0 1 1,-1-2-1,1 0 1,0-1-1,-3 0 1,-1-1 31,1 0 1,1 0 0,2 2 0,1-1-1,0-2 1,-1 1 0,0-1 0,0 1-22,-1 0 1,-2 0 0,-1-2 0,-1 0-1,1 2 1,0-1-21,-1-1 0,0 1 0,-1-1 0,-1 0 0,-3 1 1,-1 0 24,-3 0 0,-1 1 0,0 1 0,-1 0 0,-1-1 0,0-1 0,-2 1 0,0-1 8,-1 1 0,0 0 0,-4-1 0,0 0 1,26-1-11,-2-1 0,-6 4 0,0-2 0,-3 3 262,-5 1 0,0 0 0,-5 0-520,-2 0 1,-2 0 0,-2 1 546,-2 3 1,-4-2-1,0 5-355,-1 2 1,2-4-1,0 3 1,-3 0 509,-3 1 0,1-2 0,-2 1-98,2 0 0,-2-2 1,-2 1-1,-1 0 164,-2-1 0,-1 3 0,-1-2-292,0 3 0,-6 4 0,0 1-165,0 2 0,-4-3 0,3 4-129,-3 1 1,-2 6 0,-3 3 0,-3 3-309,-2 1 1,-3 4 0,-2 4-47,-4 5 1,-2 1-1,-2 6 210,1 3 1,9-26-1,-1 1 1,1-1-1,0 0-51,0 1 1,0-1-1,-9 23 1,3 0 134,4-3 0,0-1 0,2-5 0,3-4 288,4-2 0,1-7 0,4 2 57,0-1 1,-4-7 0,1-1-1,-1-5 65,0-3 0,-2-4 1,-5-4-39,0 1 1,-4-3 0,-3-2-372,-2-2 0,-7-1 0,-5 0-105,-6 0 0,-4-1 0,-4-1 0,-5-2 13,-5 2 1,25 0 0,-1-1 0,-4 1 0,-1 1 108,-1-1 1,0 1 0,-1 0-1,0 0 1,-3 0 0,0 0-25,-1-1 0,-1 0 0,-5 0 0,-1 1 1,1 0-1,-1 2 0,0-1 0,-1 0 141,1 0 1,-1 0 0,-2-2-1,-1 0 1,-3 0 0,-1 0-142,17 2 1,0-1-1,0 0 1,-19 0 0,0 1-1,19 0 1,-1 0 0,0 0 165,1 0 1,0 0 0,0 0 0,0 0 0,0-1 0,0 1 0,-2-1 0,0 0-1,-1 0 1,1 0 0,-1 0 0,0 0 5,0 0 1,1 0 0,-1 0-1,-1 0 1,1-1 0,-1 0-1,3 0 1,1 0 0,-1 0-34,-1 0 1,0 0 0,-1 0 0,-1-1 0,0 0 0,-1 0 0,0 2 0,0 0 0,0 0-8,1 0 1,1 0-1,-1 1 1,1-2-1,1 0 1,-1 1 0,1 0-1,0-1 1,-1 1-1,0 0 1,-1 1 0,1-1-28,-2 0 0,0 1 0,0 0 1,4 0-1,0 0 0,0 0 0,-1 0 1,0 0-1,0 0-15,2 0 1,-1 0 0,1 0 0,-18 0 0,0 0 0,18 0 0,1 0 0,-1 0-6,0 0 1,1-1-1,-1 2 1,-15 0-1,-1 1 1,0 0-1,-1 0 1,3-1 0,-1 0-108,1 0 1,0-1-1,0 1 1,0-2-1,3 1 1,-1-1 218,2-1 1,-1 1 0,2 0 0,0-1 0,1-1 0,1 0 38,-2 1 0,1 0 0,0 0 0,0 0-318,-3 2 1,1 0 0,2 0 0,0 1 226,-1 1 0,1 0 0,2-1 0,0 0 0,2 2 1,-1 1-48,1 0 1,0 1 0,1-2 0,1-1 0,2 2-1,2 0-48,1 0 0,1 0 0,0-1 0,1 0 0,2 0 0,2 0 0,0-1 0,0 0 108,1 0 1,0-1 0,-21 3 0,2 0 211,5-2 1,1 3-1,10-1 496,3-2 1,4 3 0,7-2-1,2 0 526,4-2-1334,2 4 1,6-3-835,2 5 1,3-3 522,1 3 1,5-5 0,3 3 382,5-1 0,4-2 0,4 2 0</inkml:trace>
  <inkml:trace contextRef="#ctx0" brushRef="#br0">3170 7799 8278,'-6'0'439,"0"3"1,3 4 0,0 7 402,1 5 1,0 8-1,2 6 1,0 7 238,0 5-938,5 6 0,1-1 0,5 5 0,-1 3-135,1 1 0,0-4 0,-1-1 0,0-4-65,-3-3 1,-1-3-1,-4-5 1,2-1-18,-2-5 0,3-9-336,-2-2 0,4-9 0,-3-13 410,-2-11 0,-1-16 0,-1-6 0</inkml:trace>
  <inkml:trace contextRef="#ctx0" brushRef="#br0">3202 7778 8211,'0'-27'55,"0"4"0,1 7 208,2 0 1,3 6 0,6 4 0,2 1 295,4 3 1,2 2-1,3 2 1,1 2 186,5-2 0,6 3-562,4-2 1,3 1-1,1-4 1,6 0-131,7 0 1,0 0-1,-24-1 1,1 1-1,0-2 1,0 0-92,2-1 0,0-1 1,4-1-1,1-1 0,2 0 1,0-1-276,1 0 0,1 0 1,3-1-1,1 1 1,0 0-1,0 1 315,2-1 1,1 0 0,5-1-1,1 0 1,1 2 0,1 0-1,-19 2 1,1 0 0,-1 1-59,1-1 0,0 1 0,-1 0 0,20-1 0,-1 0 0,-17 1 0,1-1 0,-1 1 7,1 1 1,-1 0 0,2-1 0,1 0-1,1 0 1,0 0 0,-1 1 0,0 0-1,1 0-31,-1 0 1,0 0-1,1 0 1,-2-1-1,0 0 1,0 0-1,1 0 1,0 2-1,0-1 1,1-1-1,0 1 1,0 0 98,2-1 1,0 1 0,0-1 0,-3 2-1,-1 0 1,1 0 0,0-1 0,1-1-1,0 1-12,-2-1 1,0 0 0,0 1 0,0-1 0,-1 2 0,0-1 0,0-1-1,1 1 1,-1 0 6,2-1 0,0 0 1,0 0-1,-4 0 0,0 1 1,0-1-1,1 0 1,0 0-1,0 1 0,-1-1 1,0 1-1,0 0-5,0-1 1,-1 0 0,1 0 0,-1 0-1,0 0 1,0 0 0,1 0 0,0-1 0,-1 1-16,20 0 0,-2-1 0,0 0 1,-1 0-1,-4 2 0,0-1-3,1 0 1,-1 0-1,-2 2 1,1 0-1,-2-1 1,0 0 0,-1 2-1,-1-1-101,-2 1 0,-1 0 1,-2 0-1,0 0 0,-1 0 1,-1 0 98,0 0 0,-1 0 0,0 0 0,0 0 1,-1 0-1,0 0 0,-4 0 0,1 0-52,-3 0 1,0 0-1,-2 0 1,0 0 0,0 0-1,0 0 16,29 0 1,-8 0 0,1 0 50,-1 0 0,-3 0 0,0 0 71,2 0 0,-2-1 0,-1-1 1,-1-3 436,-2-1 1,-4 4 0,-4-2-423,0 3 0,-2 0 1,-3-2 217,0 0 0,-5-1 0,-2 4 1,-3 0-378,-5 0 0,2 0 0,-5 0 223,-1 0 1,-4 2 0,-3 1-350,-2 4 0,0 4 0,-5 4 0,-4 5 160,-6 4 0,-5 10 1,-9 2-35,-3 4 0,-6 4 0,-2 2 13,17-21 0,-1-1 1,-2 1-1,1-1 0,3 0 1,0 0-1,-1 1 1,1-1 79,0 0 0,-1 0 1,-18 21-1,5 1 91,4-2 0,5-6 0,3-1 148,2-1 0,4 1 0,7 2-190,3-4 1,3 2 0,1-2 0,0 1-104,0 1 1,1-4 0,3 2-22,3-2 0,-1-1 0,1 0-70,1 0 1,-2-6-1,0-4-90,-1-3 0,-2-6 1,-3 2-1,0-4 85,0 0 0,-1-4 288,-3 0 0,-3-4 0,-6 0 0,-3-2-41,-4-1 0,-4 0 1,-9 0-126,-2 0 1,-8-3-1,-8-1-130,-4 2 0,-6 1 0,28 1 1,-1 0-1,-2 0 0,-1 0-175,-3 0 1,-1 0 0,0-2 0,0 0 0,-5 0 0,-1 1 285,1-1 1,-1 1-1,-1 1 1,0-1-1,-2 1 1,0-1-1,-2 0 1,0-1 94,-1 1 1,1-1 0,-3 0 0,0 0-1,2 2 1,1 0-38,-2 0 0,-1 0 0,-5 0 0,-1 0 0,1 0 0,0 0-141,19 0 1,1 0-1,-1 0 1,-2 0-1,-1 0 1,1 0 0,2 0-1,0 0 1,0 0-1,-2 1 1,0-1 0,-1 1 54,0 0 1,-1 0 0,1 0-1,-3 0 1,0 1 0,0 0-1,0 0 1,-1 1 0,1 0 27,2 0 0,-1-1 1,1 0-1,0 0 1,-1 1-1,1-1 0,1 1 1,-1 1-1,1-1 25,-1-1 0,1 0 0,-1 1 0,-1 0 0,0 0 0,0 0 0,1-1 0,1 0 0,1 0 0,0 0 0,0 1 0,1-1 20,0 1 1,1-1 0,0 0 0,-1 0 0,0-1 0,1 0-1,-1 1 1,0 0 0,0 0 47,-1 0 1,-1-1 0,1 1 0,-17 0-1,0-1 1,0-1 0,0 0 10,3 0 1,1 0 0,-1 0 0,-1 0 0,1 1 0,0-1 0,-2 1 0,1 1-25,-1-1 0,1 1 1,0 2-1,1-1 1,4 0-1,0-1-62,-1 1 1,1 0 0,-1-2-1,1 0 1,1 2 0,1-1-21,3 1 1,1-1 0,3-2 0,0 1 0,1 1 0,1 0 0,0-2 0,0 1 76,1-1 0,0 0 0,3 0 1,2 0-1,2 0 0,0 0-65,2 0 1,-1 0 0,2-1 0,0 1 0,-1-2 0,1 1 11,-1 0 1,0-1 0,-21-3 49,-4 1 0,5 3 66,-1-2 0,3 0 0,2 1-72,1-2 0,5 1 1,7 3 18,2 0 86,6-5 1,-1 3-1,10-4-200,5 1 1,8-3 0,1 1-429,3-3 1,11 3 0,5 0-1274,7-1 1453,6-2 299,8 0 0,-2 1 0,5-1 0,0-3 0</inkml:trace>
  <inkml:trace contextRef="#ctx0" brushRef="#br0">4542 7725 8254,'0'-7'647,"0"0"167,0-2 0,-1 5 0,-2 1-190,0 6 1,-1 6 0,4 8 0,0 3-186,0 6 0,4 4 0,-1 7 0,1 4-163,1 4 0,-4 10 0,3-1-54,1 4 1,-4-1 0,3 2-1443,-3-1 1395,-1-1 0,0-9 0,0-1-205,0 1 1,0-9-1,-1 0 1,-1-5-594,-2-2 1,0 0 482,4 0-410,0-5 0,2-2 0,2-6-1883,7-2 1,9-4 2432,8 2 0,4-2 0,4-2 0,3 0 0,2-3 0</inkml:trace>
  <inkml:trace contextRef="#ctx0" brushRef="#br0">6797 7576 8012,'-1'-22'60,"-2"1"1,0 1-1,0 1 1,2 3 411,1 0 0,-3 2 1,-1 3 750,2 1 1,0 3-715,2 0 1,4 10 0,0 4 0,-1 9-10,2 4 1,0 6 0,2 2 0,-3 4-33,1 3 0,-4 4 1,4 6-1,-1 2-116,-1-3 1,1 0 0,-3 0-101,2 2 1,-1 1-1,1 3 1,-2-4 160,-1-2 1,1-6-298,3-3 0,-3 1 0,4-4 0,-2-5-16,1-4 1,1-5-1,-3 0-432,2 1 0,0-4-502,0-1 0,1-2 0,3-1 0,-1-1-781,1 1 0,2 1 0,0 1 1615,1 1 0,0 0 0,-1-3 0</inkml:trace>
  <inkml:trace contextRef="#ctx0" brushRef="#br0">3287 3873 8377,'-17'-11'90,"2"4"1,4 1-1,1 2 1,-1 0 1063,0-1 0,5 3-655,3-5 1,3 5 0,3-3 0,4 1-306,3 1 1,5-2 0,4 3-1,4-3-21,1-1 1,6 2 0,-2-1 0,2-1-53,-2 0 1,5 3-1,-3-1-80,-1-1 0,-3 4 0,0-3 28,-3 3 1,-1 6 0,-7 3-1,-4 4 120,-2 2 1,-5 6-1,-4 1 1,-1 7 156,-2 2 0,-3 3-222,-5 3 0,-3 2 0,0 5 1,1 2-29,1 1 0,1 1 0,2-5 0,2 1-140,3-1 1,3 0 0,1-5-218,0-5 0,0-4 0,1-8-223,3-3 0,2-2 0,4-8-470,1-4 1,-5-3 0,-1-3-687,-1-4 1,-3-3 1639,3-1 0,-3-4 0,-1-1 0</inkml:trace>
  <inkml:trace contextRef="#ctx0" brushRef="#br0">3436 4160 8342,'-11'-16'1348,"2"2"-411,1 2 0,5 1 0,6 2 8,5 2 1,2-3 0,6 4-277,5 0 1,5 0 0,7 4-546,2-2-266,3 1 0,5 2 0,-2-2-456,-2 0 0,1-1 1,-4 4-1,-1 0-2484,2 0 3082,-9 0 0,12 0 0,-7 0 0</inkml:trace>
  <inkml:trace contextRef="#ctx0" brushRef="#br0">3989 3916 8384,'-31'-13'0,"4"2"949,6 5 1,4 4 0,8 3-1,0 2 228,2 4 0,5 4 0,-2 2 0,3 2-848,1 2 1,6 1 0,3 3-390,4 0 0,10 1 0,-1-1-267,4 0 1,3 0 0,1 1 0,-1-1-1,-4 0 0,-4-3 1,-3 0 495,-4 1 1,-4 0 0,-4-1 315,-6 0 1,-9-5-1,-10 3 1,-5-2-85,-4 0 0,-2 1 0,1-2-475,1 2 0,0-2 0,1-5-3365,6-1 3439,4-5 0,7 8 0,-1-4 0</inkml:trace>
  <inkml:trace contextRef="#ctx0" brushRef="#br0">4063 3969 8474,'-16'-12'5425,"1"-2"-4765,8 7 0,4-6 1,6 8 524,4-1 0,6 2 0,3-1 0,0 0-510,3 2 0,3-1 1,1 0-1,2 2-803,-1 1 1,-1-3-1,1 1-660,1 0 0,0 2 0,-4 1 788,0 0 0,-4 5 0,-2 1 0</inkml:trace>
  <inkml:trace contextRef="#ctx0" brushRef="#br0">5552 3777 8498,'0'-32'635,"0"2"0,0 2 1,0 7-1,-1 7 164,-2 6 0,-3-1 0,-6 8 0,-2 6-531,-4 8 1,-3 7 0,-4 6-1,-2 6 1,-2 6-183,1 3 0,1 2 1,-2-1-68,5 1 1,-1 3-1,3 0 1,6-1-297,3-1 1,7-3-1,2-1 27,3-1 1,10-9-1,2-3 1,6-8 9,5-8 0,1-5 0,5-6 389,2 0 0,-3-6 1,0-6 243,-1-8 1,1-3 0,-5-5 0,-6-2 263,-3 0 0,-3-2 0,-3 0 1,-4 0 195,-2 0 1,-7 5-538,-4 2 1,-6 0 0,-5 3 0,-1 3-580,-3 2 1,2 6 0,-1 6 0,1 0-1211,2 2 1,4 3-1,4 4 1473,5 3 0,8 3 0,6 0 0</inkml:trace>
  <inkml:trace contextRef="#ctx0" brushRef="#br0">5914 3926 8465,'-21'-15'2049,"3"8"1,1 0-1868,2 4 1,-3 9 0,4 5 0,1 7 692,1 5 1,3 1 0,2 3 0,4 0-882,6 0 0,5 2 0,10 4 1,7 0-601,4-1 1,3-3 0,1-7 0,3-3 86,3-5 1,1-1-1,-1-10 372,-4 0 0,-6-8 1,-6-6 625,-4-5 0,-4-9 1,-5-3-1,-4-4 1283,-6-4 0,-5 3 1,-7-3-498,-2-1 1,-2 4-1,-7-2-1057,-2 6 0,-2 4 0,-5 6 0,0 4-4069,0 3 3861,0 4 0,-4 12 0,-2 2 0</inkml:trace>
  <inkml:trace contextRef="#ctx0" brushRef="#br0">7765 3873 8572,'0'-27'-150,"0"1"0,0 5 0,1-1 0,1 1 683,2 0 1,-1-1-1,-2 2 1,2 3 593,0 2 1,1 4 0,-3 1-53,3 3 0,-2 2-716,5 5 1,-3 1-1,2 3-84,-2 3 1,3 4-1,-3 2-294,-2 1 1,-1 0 0,-1-2-82,0 2 0,4-1 1,0 5-41,-2 1 1,-1 0-1,-1 0 1,0-2 87,0 2 1,-1-2-1,-1 1 1,-2 0 45,2 3 0,-3-4-31,1 1 1,-3 1-1,3 5 1,-1 0-162,0 0 0,-3 0 0,2-1 28,0 2 0,0 4 0,4-5 149,-2 0-29,1 3 0,3-8 1,0 2 14,0-1 0,1-8 0,2-2 1,4-4 258,3-4 0,4-2 0,1-3 58,2-5 0,4-6 0,5-4-154,1-2 1,-2-1 0,4 0 0,0 0-29,2-1 1,-4 2-1,-2 2-54,-3 4 0,2 0 0,-2 2-219,-1 3 0,-11 5 0,1 0-1458,-2-1 1,-4 8-1260,-1 1 2890,-3 4 0,-1 8 0,0 0 0</inkml:trace>
  <inkml:trace contextRef="#ctx0" brushRef="#br0">8403 4001 9498,'-7'-11'2127,"0"0"-1624,4 5 1,-3 2 0,4 5 122,-2 2 1,1 7 0,2 5-1,-2 2-373,0 2 1,-1 1-1,5 1 1,3 0-566,3 1 1,3-2 168,0-2-27,6 2 1,0-9-1,7 2 21,1-4 0,0-1 0,3-4 0,0-4 276,1-6 0,-6-3 0,-1-10 342,-5-3 1,-5 0 0,-1-6-13,-3 2 0,-3-3 0,-9 2 0,-5-2 355,-3 1 0,-6 4 0,1-1-318,-6 3 0,1 2 0,-1 2-566,1 4 1,0 2 0,0 3 0,4 2-1207,3 3 0,1 3 1,6 2-548,2 3 0,2 3 1806,5 7 1,5 2 0,1 6 0</inkml:trace>
  <inkml:trace contextRef="#ctx0" brushRef="#br0">8743 4065 9805,'-5'-11'5550,"4"5"-5006,-3 1 0,4 6 0,0 3-575,0 3 1,4 6-1,5 1 1,4-1-618,4-1 1,3 0 0,3 0-38,2-2 1,1 2-1,4-7 439,2 1 1,-1-4 0,7 1-1,-2-6 398,-1-4 1,-6-2 0,-2-2 678,-1 0 0,-2-3 0,-7 0 0,-6 2 1432,-2 4 0,-6 0-1860,4 4 0,-1 2 1,3 5-1,-2 4-517,1 3 1,6 2-1565,4 2 1361,2-2 1,1 3-1,0-4-394,1-1 0,-1-3 0,0-1 1,1-1 405,-1-3 1,-3-5 0,-3-4 310,-3-3 0,1-4 1,-7-1 805,0-2 1,-2-2 0,-4-4 0,-1-3 820,-2-2 1,-3 5 0,-5-3-1065,0 0 0,-4 3 0,-3-2-546,-2 3 0,-1 5 0,0 3 0,-2 2-963,-2 2 939,-2 4 1,-9-4-1,-2 5 1</inkml:trace>
  <inkml:trace contextRef="#ctx0" brushRef="#br0">4606 5863 17622,'-11'-26'-942,"5"4"0,3 0 0,1 4 0,2 2 1408,0-1 1,0 4 0,0-1 0,2 3 726,1 4 1,-1-1 0,6 4-774,0 2 1,1 6 0,2 3 0,0 2-192,-1 2 1,3 1 0,-1 2 0,-3 3 18,1 4 1,3 1 0,1 4-124,-1 6 1,-1 1-1,-1 7-349,-1 4 1,1 1 0,-1 7 0,1 2 232,0 1 1,-1 3-1,1 0 1,0 1 0,-6-28 1,0-1-1,6 23 1,0-3-48,-1-5 1,-3-7-1,0-3 71,2-2 0,-3-9 1,-1-4-1,1-5-216,0-5 0,1-1 0,4-4 69,0 1 1,0-4 0,4 2-1194,2-3 0,5-2 1,2-3 1438,5-3 1,2-2-1,0-2 1</inkml:trace>
  <inkml:trace contextRef="#ctx0" brushRef="#br0">6669 5799 8562,'11'-37'13,"1"3"0,1-4 0,2 1 238,1 3 1,-3 6 0,0 3-1,-3 2 937,-3 2 0,-5 5-380,2 1 1,-3 10 0,-1 6-295,0 8 0,-3 11 1,-1 10-1,2 4-42,0 5 0,2 4 1,2 3-394,1 3 0,0 5 0,4 4-189,-3-27 0,0 1 0,-1-1 1,0-1-1,0 2 0,0 0 143,-1-1 1,0 0 0,2 1-1,1-1 1,-2 1 0,1 0-1,0-1 1,1 0-143,0 0 1,1-1 0,5 26 0,-1-7-201,1-7 1,-1-3 0,1-5-440,0-3 0,-2-1 0,-2-7 748,-3 1 0,-3-1 0,-1 2 0,0-3 0</inkml:trace>
  <inkml:trace contextRef="#ctx0" brushRef="#br0">3265 6012 9001,'-4'-26'372,"-1"4"1,-2 1-1,3 6 1,4 3-24,4 1 1,7 1 0,6 0 0,5 2-19,2 1 1,8 3-1,7-2 1,3 2-321,0 1 0,4 2 0,-1 1 0,-2 0 0,-4 2 186,-3 6 1,-6-1-1,-9 8 69,-5 0 0,-8 2 0,-2 5 0,-3 2 350,-4 1 1,-5 8 0,-7 0-376,-1 4 1,-4 1 0,3 2 0,-2-1 43,-2 1 1,4 1-1,1 2-190,2-1 0,6 0 0,3-4-340,1-6 0,5-5 0,3-6-728,4 0 0,9-4 1,1-4-1,5-5 974,2-4 1,-3-8-1,2-2 1</inkml:trace>
  <inkml:trace contextRef="#ctx0" brushRef="#br0">3478 6214 8568,'-20'-11'0,"2"1"351,4-1 0,7 4 1093,4 0 0,7 1 1,8-1-334,8 3 0,6-2 1,7 0-823,3 0 0,2-2 1,4 3-1,2 0-689,2-4 0,-1 4 0,4 1-513,2-1 0,-3 4 670,-2-3 1,-7 3 0,-3 1 0</inkml:trace>
  <inkml:trace contextRef="#ctx0" brushRef="#br0">4138 5969 8444,'10'-21'491,"1"3"0,1 2 855,2 0-966,2 2 0,5 8 0,-3 3 1,-1 1 189,-2 2 0,0 2 1,-5 1-1,1 5-169,-1 5 0,0 3 1,-3 4-190,-3 1 0,0-2 0,0 7 94,-2 0 0,-2 0 0,-2 5-93,-2 1 1,-3-6-1,4 6 1,0 0-111,2 2 0,1-1 1,0 4-360,0-1 0,0-3 0,0 3-698,0-3 699,5-6 1,0 1-1,3-6-1518,-1-6 1,-4-4-1722,5-5 3494,-6-2 0,3-5 0</inkml:trace>
  <inkml:trace contextRef="#ctx0" brushRef="#br0">4106 6288 9785,'-6'-16'-601,"2"2"1824,3 2 0,6 5 0,3 0 0,6-2 1120,8 0 1,4 2-1,7 0-1419,2-2 0,4 3 0,6-1-1162,1-1 0,0 2 1,-4 0-1,-5 2-1172,-5 1 1,-2 2 1403,-9 1 1,-7 0 0,-9 0 0</inkml:trace>
  <inkml:trace contextRef="#ctx0" brushRef="#br0">5435 5841 15309,'-21'-4'-318,"4"-6"0,3-3 0,2 3 0,2 1 0,0 1 1055,3-1 1,-1-2 0,6 1-183,3 3 0,5-2 0,8 2 1,4-3-83,2 0 0,6 3 0,2 0 0,4-2-53,3 0 0,0-1 0,3 3-139,-2 4 0,0-2 0,-4 1-190,-1 2 0,0 6 0,-4 3 1,-5 3-273,-7 5 1,-4-1 0,-3 6-1,-2 2 369,-1 1 0,-3 4 50,-6 1-221,-6 3 0,-2 2 0,-3 3-37,-1 3 0,3 2 1,-3 0-1,-1 0-44,1-2 1,3-2 0,-2 2-361,4-3 1,1-4 0,3-4-271,3-3 0,3-4 1,2-4-1,3-5-575,3-4 1,3-6 0,1 2 1414,4-3 0,1-6 1,5-1-1</inkml:trace>
  <inkml:trace contextRef="#ctx0" brushRef="#br0">5435 6107 8493,'0'-15'553,"0"3"1,0-2 151,0 2 0,5 3 1,3 0-1,5 4 310,5 0 0,4-3 0,7 0 1,6 0-279,5 1 1,7-1 0,0 3-563,1-1 1,1 3 0,0-3-899,-3 1 0,-5 1 0,-4 4 0,1 0-904,0 0 1,-4 0 0,1 0 1626,-6 0 0,2 5 0,-4 1 0</inkml:trace>
  <inkml:trace contextRef="#ctx0" brushRef="#br0">6371 5873 8740,'-4'-10'-33,"-2"-5"1,-5 2 821,0 4 1,-4 3 0,-3 6-1,-2 2 1,-1 4 511,0 5 0,-1 12 1,2 1-821,3 6 1,1 2 0,6 0 0,0 0-723,3 0 0,5-1 0,8 1-257,4 0 1,13-4 0,1-5 210,6-4 0,3-5 0,1-7 0,3-3-346,1-3 1,-7-6-1,-1-3 584,-3-5 0,-2-5 0,-5-6 337,-2-5 1,-4 2 0,-7-1 328,-3-2 1,-8-1-1,-3-2-390,-2-2 1,-8 6-1,-3 1 1,-5 7-196,-2 7-29,-6-1 0,-5 9 0,-4-4 0</inkml:trace>
  <inkml:trace contextRef="#ctx0" brushRef="#br0">7945 5937 7958,'0'-10'-149,"-3"2"1,-1 1 0,2-1 1298,1-1-860,1-2 1,0 0 0,0 1-33,0-1 0,0 4 0,0 0 0,0-1 0,0-2 377,0-1 0,0 4 170,0 0 0,3 0 497,1-3-1099,4 4 0,-7 2 0,3 8 129,-3 3 1,0 3 0,2 5-1,0 2-99,0 3 0,-2 6 0,-1 3-306,0 2 0,0 0 0,0 1-541,0 0 0,0 0 1,-1 0-1,-2 0-249,0 0 1,-2-5 0,3-3 368,-2-5 1,0-4 0,3-5 293,-2-3 1,2-4 0,-3-8-1,4-5 182,4-7 0,-2-4 0,5-4 157,1-3 0,2-3 0,0-2 154,1-3 0,3 3 1,2-2-1,0 3 33,3 4 1,1-3-1,3 5-149,1 2 0,-1 4 0,2 11-111,-3 2 1,-1 3-1,1 8 1,-2 4-79,-3 5 0,-1 7 0,-6 6 5,1 1 1,-5 0-1,-2 3 3,-3-2 1,-2-4 0,-2 1 0,-2-2-186,0 2 0,-4-7 1,-4 0 30,-1-5 0,0-7 0,3-3 231,1-2 1,3-2-1,1-2 1,0-6 141,0-4 1,3-3 0,0-6 5,2 1 0,2-1 0,2-3-58,5-3 0,1 0 0,2 1 1,0 1 99,4 3 0,-4 1 0,5 4-170,-1 4 1,-2 4 0,4 3-59,-2 3 0,-1 12 0,-3 6 0,0 7-78,-1 3 1,1 0 0,-1 4-244,1 2 1,-4 1 0,0 1-1,2 0 0,-4-5 0,3-4 0,-1-2-122,-1-4 0,3-7 0,-2-1 216,3-3 0,4-4 1,1-5 108,2-4 1,-1-7-1,3-4 1,-1-2 261,1-2 1,1-4 0,0-2 197,-2-3 0,2-3 0,-3 1 98,4 2 1,-5 3 0,-3-1 0,-5 5 2453,-4 1-2354,-3 7 0,-7 5 0,-4 9-457,-7 4 0,-3 9 1,-1 6-1,-1 5-451,1 2 0,1 3 0,2 2-473,4-1 1,-1 1 0,2 2-715,3-3 1112,0 3 0,8-5 1,-1 2-211,2-3 1,7-4 0,3-3 146,4-4 0,6-7 0,0-3 331,5-3 58,-2-6 0,5-4 0,-3-8 131,1-3 1,3 0 0,-3-7 82,-2 1 0,0-4 0,-3 3-143,-2 0 0,1-3 1,-4 4-1,0 0-365,1 0 0,1-2 0,-2 3-1528,-2 1 1904,3 2 0,-4 1 0,3-1 0</inkml:trace>
  <inkml:trace contextRef="#ctx0" brushRef="#br0">9094 5554 8481,'0'-16'-339,"0"-1"0,0 4 1244,0-1 1,0 3 736,0 4 1,0 6-1011,0 1 1,0 6-1,0 8 1,1 5-96,3 5 0,-2-1 0,5 7-634,2 3 0,-1-1 0,0 4 0,-1 1-273,2 2 1,-4-1 0,1 0-1,-1-2-590,-3-1 0,0-3 0,-2-4 296,0-3 0,-6-7 1,-5-5-574,-5-5 1243,-5-3 0,-3-7 1,-1-2 447,1-7 0,-2-3 1,1-5 259,2 1 1,0 2-1,3-2 546,2 4-486,3 2 0,8 6-235,0 2 1,5 4-1,0 5 1,7 6-365,6 5 0,10 4 1,1 3-509,4 2 0,2-3 1,1 3-305,0-3 1,-2 0 0,2-2-1,-2-4-617,-1-5 0,-2-1 1,-5-7 339,-1-1 1,-3-5 0,0-4-636,-4-3 1549,-3-5 0,3-2 0,0-4 0</inkml:trace>
  <inkml:trace contextRef="#ctx0" brushRef="#br0">9435 5905 8481,'-6'0'2597,"1"5"-1404,5 2 0,0 6 1,0 1-1,0 0-248,0 2 1,1 0 0,3 6-1354,3-1 1,-1-1 0,0-1-1,-2-1-3689,-1 1 4097,-2-4 0,4 5 0,0-3 0</inkml:trace>
  <inkml:trace contextRef="#ctx0" brushRef="#br0">9477 5618 8440,'-3'-25'533,"-1"0"457,2 2 1,1 5 0,2 5-530,2 5 0,3 4 0,5 8-1169,-1 3 0,1 3 708,0 5 0,4 6 0,2 6 0</inkml:trace>
  <inkml:trace contextRef="#ctx0" brushRef="#br0">9562 5990 8447,'0'-16'2428,"0"2"-2089,0 7 1,5 2-1,3 5-111,5 0 1,-1 1-1,3 3 1,1 3-387,2 2 0,0 3 0,1 0 0,-2 0-979,-2-3 0,-1-2 1,-3 1 553,0-1 1,-1-4 943,1 0 0,-4-6 1,-1-4 364,-1-3 0,-2 0 0,-3-1-52,0 0 0,4 4 0,1 1-269,0 2 0,-1 0 0,3 4 0,1 0-741,2 0 0,0 5 0,1 2-395,0 2 1,-1 2 0,1 0-100,0-1 0,-1 1-796,1 0 1740,0-6 0,-4-5 0,-1-8 503,-2-5 0,0 1 0,-4-3 429,0 0 1,1 2 0,3-5 22,3-1 0,2 8-977,2 4 0,-1 5 0,2 2-379,2 0 0,-2 5 0,4 3 0,-2 4-479,0 2 0,0 0 1,-3-3 151,-1-1 1,1 0 0,-2-2 94,-1-1 0,-3-4 434,-1 0 1,-3-3 0,3-3 416,-3-5 1,0-2 0,1-3 0,3-3 543,1 0 1,1 2 0,4-4 0,1 0 556,2 2 1,2 0-1179,6 6 1,-1 4-1,0 2 1,0 3-106,1 1 1,-5 6 0,0 3-262,-2 4 1,0 6 0,-5-2 0,1 1-1381,-1-1 0,-4-4 0,-2 3 1491,-3-1 0,-1-3 0,0 3 0</inkml:trace>
  <inkml:trace contextRef="#ctx0" brushRef="#br0">3563 8214 8504,'-9'-10'-612,"1"0"0,2 2 231,1 1 381,1 0 0,4 1 0,2 1-158,1 5 1,-2-1 336,3-3 118,-3 3-341,-1-8 1,0 6 0,0-4 118,0-1 1,0 2 0,0-1 0,0-1 105,0-2 1,0-1-1,0 1 138,0-1 1,0 1 0,0-1 210,0 0 0,0-1 1,0-1-1,0-1 760,0 1 1,-1 1-649,-3 2 0,3 5-466,-2 5 1,-2 7-1,1 10 1,1 6 64,-2 7 0,4 1 0,-3 8-54,3 1 1,1 1 0,1 3-46,3 2-190,-3-2 1,8 2 0,-1-7-182,1-4 0,2-6 0,-1-4 1,1-4-1044,0-3 1,-1-8 0,1-6 1271,-1-3 0,1-1 0,0 0 0</inkml:trace>
  <inkml:trace contextRef="#ctx0" brushRef="#br0">3904 7969 8555,'10'-10'720,"1"-1"1,0 2-103,-1 2 0,1 2 0,-1 5 0,0 2 211,-3 5 1,1 2-1,-4 10-691,-2 3 1,-2 0 0,-3 6-182,-4-2 1,-4 7 0,-3 0 0,-4 2-180,-2 2 1,-1 2 0,1-4 58,2 0 0,-1-6 0,6-2 267,3-1 1,5-2-1,5-6 1,2-4 40,5-2 1,5-6 0,10-3 0,2-1-8,1-2 1,4-2-289,0-1 0,4-1 1,0-5-1,-4-3-344,-1 0 1,-5 0 0,-4 2-1,-2-1-617,-2 0 0,-4 2 1,-5 1 1110,-2 1 0,0-5 0,-4-5 0</inkml:trace>
  <inkml:trace contextRef="#ctx0" brushRef="#br0">4318 7991 10534,'-4'-16'-86,"3"5"0,-4-4 3125,0 4-1870,4 5 0,-4 9 0,5 10 0,0 5-980,0 4 1,5 7 0,2-1-203,2 3 1,7-3 0,2-1-264,2-1 1,1 3 0,0-4 0,2-3-614,1-3 1,-1-5-1,2-7 251,-3-3 0,-5-5 1,-4-5 874,-5-5-88,-3-11 0,-6-1 1,-4-9 244,-6 0 0,-1 0 0,-5 0 0,-1 1 585,1-1 1,-2 0-1,4 1-680,-1 3 1,6 3-1,1 7-2903,3 4 2604,2 7 0,9-3 0,1 4 0</inkml:trace>
  <inkml:trace contextRef="#ctx0" brushRef="#br0">5786 7959 8773,'0'-21'49,"-3"-1"1,-1 1-1,2 0 1,1 1-1,2 1 319,2 1 0,-1 4 0,1-3 0,-2 2 718,-1 2 1,0 1-690,0 1 0,-4 7 1,-4 5-1,-1 9-75,-2 11 0,0 6 0,-2 9-112,-2 7 1,-2 1 0,1 7-304,0 3-219,3-1 1,3-22-1,1 0 1,-4 25-108,3 0 1,4-3-1,6-2 1,3-5-23,4-6 0,5-7 0,10-16 301,3-6 1,2-6 0,4-6 0,-2-5 152,0-8 1,-1-7 0,3-12 306,-3-3 1,-3-5 0,-7-4 0,-4 2 299,-2 3 0,-6 5 0,-4-3 30,-4 1 0,-9 8 0,-7 7-221,-2 7 1,-6 4-1,-2 4 1,-2 4-449,2 2 1,2 5 0,5 5 266,-1 4 1,6 0 0,3 4-2672,5 2 2417,3 1 1,10 6 0,1 2 0</inkml:trace>
  <inkml:trace contextRef="#ctx0" brushRef="#br0">6371 8065 10492,'-26'-3'-117,"4"-1"548,3 2 0,2 11 0,-2 8 0,3 6 253,1 5 1,2-4 0,5 5-903,5 0 1,8 3-1,5 1-391,7-1 0,4-2 1,4-10-1,3-2-7,3-4 0,0-7 0,-3-5 0,-3-4 688,-3-5 1,-2-9 0,-2-5 468,-4-6 0,-3-4 1,-4-1 100,-3 0 1,-4-2 0,-4 0 0,-3 2 499,-2 1 0,-2 4 0,-1 9-1174,-2 4 1,-3 7-1,-4 2 1</inkml:trace>
  <inkml:trace contextRef="#ctx0" brushRef="#br0">7914 7778 8534,'5'-27'133,"0"-4"0,0 10 1,1-1-1,1 7 225,0 3 1,-5 7 0,1 5 0,-7 8 0,-6 6 273,-7 7 1,-3 2 0,-3 5 0,-1 1-797,-5 2 0,2 1 0,-1-1-33,-2-3 1,1 3 0,0-4 65,4 0 72,8-1 0,-1-9 0,6-3-268,3-2 0,8-3 0,4-3-41,10-6 0,7-1 0,5-6 237,3-1 1,3-2 0,1 0-1,1 0 285,3 3 1,-3-1 0,1 4 43,-5 2 0,-4 1 0,-7 1 229,-4 0 1,-7 6-1,-6 3 259,-6 4 1,-13 6-1,-13-1 1,-4 2-204,-3 1 1,-1-1 0,-3-1-294,3-1 0,3-5 0,5 1 5,3-2-829,2-1 84,9-6 0,8-1 0,10-8-609,8-3 1,8-2 0,7-2 275,0 1 0,6-1 0,-2 0 0,3 2 883,1 2 0,-1 2 0,-2 5 0,0 0 0,-2 0 0,1 1-1374,-3 3 1334,-3 2 0,0 3 0,-1-1 928,0-1 1,-3-4 0,-2 0 653,0-1 1,3-4 0,-2-1-814,4-4 1,0-6 0,0-3-1,0 0-472,1-3 0,0-2 0,2-3-230,1-1 1,-2 0 0,-4 3-126,-1-3 1,-6 3-1,-2-3 1,-5 3-157,-4 5 1,-2 1 0,-3 6 78,-3-1 1,-7 5-1,-4 3 445,-2 1 1,-1 5 0,1 3 0,1 6 202,1 3 0,5 4 0,0 4-462,5 2 1,0 1-1,4-2-404,2 1 0,2 3 0,3-3 0,6-1-505,4-2 0,3-1 0,7-1 371,2-2 0,2-7 1,5-8 104,0-1 1,-2-8-1,-1-5 1,-6-7 512,-4-5 1,-3-1 0,-6-6 234,1-3 0,-1 1 0,0-4 388,-3-1 0,1 4 0,-3-4 0,1 3 133,2 2 1,-2 3-1,1 9-520,1 2 0,2 7 0,1 9-741,-1 4 1,1 9-1,-1 7-543,1 2 1,-1 6 0,-2 1 0,-2 1 956,-2 1 0,0-1 0,-4 4 0</inkml:trace>
  <inkml:trace contextRef="#ctx0" brushRef="#br0">8658 7852 8564,'0'-10'277,"0"-1"1,0 0 914,0 1 0,1 5 1,3 5-1,3 7-620,2 6 0,2 0 1,1 5-1,2 1 1,3 1-556,-1 1 0,4 1 0,-3-1-538,-1 0 0,4-1 0,-3-2-666,-1-4 926,5-2 0,-13-6 0,2-3 167,0-1 0,-5-5 1,-2-3-1,-3-7 204,-3-6 0,0-1 1,-4-8 227,-1-2 1,3 1 0,2-1-49,1 2 1,2-2 0,2-3 0,2 1-1631,7 5 1,4 8 171,7 5 1168,4 7 0,1 7 0,5 6 0</inkml:trace>
  <inkml:trace contextRef="#ctx0" brushRef="#br0">9073 8086 8564,'-15'-27'0,"7"1"0,1 5 1343,5 0 1,4-1 0,4 0 0,6-2-107,3-1 1,3 2 0,3 4-989,1 1 1,-1 5 0,0-1 0,-1 3-244,-2 4 1,-3 3-342,-4 4 1,-5 4 0,-4 3-1,-5 4-517,-8 3 0,-1-1 256,-5 5 192,4 0 0,-6 2 0,5-1 13,1-2 0,4-4 1,3 2-1,2-4-227,1 0 0,4-5 307,7-2 0,5-3 1,11-1 18,5 0 0,3-5 1,3-3-1,4-4 40,2-2 0,1-4 692,-3 4-304,-3 0 1,-8 4-1,-5 2 546,-4 1 0,-5 3 161,-6-3 0,-8 5 0,-8-2-304,-1 3 1,-2 1 0,1 0-398,-1 0 0,5-5 0,3-2-202,1-2 0,5-2 0,3 0-40,4 1 1,9-1-1,1 1-71,4-1 1,2 1-1,-2 2 1,2 2 15,1 2 0,-5 1 0,0 8 110,-7 6 1,-8 4 0,-5 6-149,-4 0 1,-10 4-1,-8 0 1,-5-1-94,-2-2 0,-1-2 0,-4-1 300,0-1 1,5-6 0,2-2 165,2-5 0,3-5 1,4-5 144,5-5 1,15-9 0,11-7-241,8-1 0,8-2 0,8-3-199,3 0 1,0 5 0,2 2 0,2 3-300,4 1 0,-3 5 0,-2 6 53,-5 5 0,-4 5 0,-9 5 55,-6 5 0,-9 7 0,-11 7 338,-7 0 1,-2 5 0,-11-3 0,-2 0 112,-3 0 1,-1-1 0,3-4 277,-3 0 1,3-1 0,-2-2 0,5-4 1368,5-2-1483,7-6 0,3-3 1,9-7-211,6-7 0,9-1 0,8-4 1,3-1-114,1 1 1,0-1-1,-1-1-35,1 4 0,0 1 0,0 0 0,-1 0 110,-3 4 0,-3-2 1,-7 5 228,-4 0 1,-3-3 169,-4 2 0,-3-3 1,-4 0 1,0-1 0,-3 0 1,-2 2-1,0 1 2466,1 0-2652,-5 6 1,11 2-1,1 8 1,13 5-394,10 5 0,8 2 0,12 3-844,4 1 1,-23-12 0,2-1 0,1 1 0,1 0-1190,0-2 0,0-2 1857,1 1 0,0-2 0,27-1 0,-1-1 0</inkml:trace>
  <inkml:trace contextRef="#ctx0" brushRef="#br1">12551 3979 13683,'-6'0'0,"-3"0"1229,2 0 1,-3-3 343,0-1-1316,4 1 1,2 3 0,8 0 120,3 0 1,7 0 0,4 0 0,3 0-18,4 0 1,3 0 0,8 0 0,4 0-216,5 0 0,4 0 0,9-1 0,-26 0 0,1-1-105,3 0 0,1 1 0,4-1 0,1 0 0,3 2 1,0 0-1,0 0 0,0 0-175,0 0 1,0 0 0,1 0 0,0 0 0,-1 0 0,0 0 133,0 0 0,1 0 0,-5 0 0,0 0 0,1 0 0,-1 0 34,0 0 1,-2 0-1,-2 1 1,-1-1-1,1 1 1,0 1-1,-1-1 1,-1 1-6,-2-1 1,0 1 0,1 0 0,-2 0-68,25 2 0,0-1 0,-4-3 1,-1 0 4,-2 0 0,-3 0 1,-6 0-1,-2 2 74,-3 1 1,-3-2-45,-1 3 1,-5-3-1,-2-1 1,-4-1 62,-3-3 0,-3 3 0,-4-4 116,-1 1 1,-3-2-71,0-5 1,-4 4 0,0 0 0,-3-1-163,-3-2 0,-3 0 0,-7-1 0,-4 0-951,-4 1 0,-7-1 366,-1 0 1,-1 2 0,-2 1 0,0 1 252,0-2 0,5 0 1,2-1-1,4 2 266,3 1 1,-1 1 224,5-1 1,3 1 212,4 3 1,6-2 0,2-2-593,9 3 1,1 3 0,6 2 275,-2 3 1,4-2 0,-1 5-288,2 1 1,5 2 0,0 1 0,-1-1-253,2 1 1,-3-1 423,2 1 0,1 0 0,0-1 0,0 0 138,0-3 0,-6 2 1,-5-2 88,1 3 1,-8-3 0,1 0 453,-3 1 1,-7-2 0,-7 1-1,-5 2 404,-5 0 0,-7 2 1,-2-1-510,0 1 1,-4-2-1,3 1-745,-3 1 1,3-3 0,0 6 0,4-3-474,4-4 1,-1 2-282,7-2 1,1 3 0,6 0 1037,4 1 0,1-5 0,2-1 0</inkml:trace>
  <inkml:trace contextRef="#ctx0" brushRef="#br1">13370 2415 8092,'5'-16'152,"-3"-4"1,4 2-1,-1-2 1,-3-1 374,-1-1 0,3 5 1,-1-1-1,0 0 252,-2 2 0,-6 1 0,-1 7 0,-1 2 0,0 1-63,-1 3 0,-2 1 1,0 2-1,-1 4-379,1 5 0,-5 6 1,0 6-110,-2 3 0,1 3 1,-3 8-289,1 3 1,4 2 0,-2 2 0,0-1-728,3 1 0,3-5 319,2-3 1,0-2 0,5-2 0,1-3 139,5-3 0,7-8 0,8-5 1,2-5 113,2-2 0,0-7 269,3-5 1,-2-3-1,5-5 1,-1-4 557,0-4 1,-3-1 0,2-4 0,-2-2 190,1 0 0,-3-7-577,-5-2 0,0-1 1,-1-1-1,-4 2 0,-4-1 1,-5-1 0,0 1 0,-3 3 41,-3 5 0,-7 8-197,-4 3 0,-5 1 0,2 6 0,-4 1-374,0 1 1,-1 5 0,-1 1-248,2 1 1,-5-2 0,8 4-75,3 0 0,2 2 1,2 1-1225,1 0 1,5 0-50,5 0 1,5 1 1895,5 3 0,6 2 0,0 4 0</inkml:trace>
  <inkml:trace contextRef="#ctx0" brushRef="#br1">13689 2107 8270,'6'-11'0,"2"0"0,-3 0 0,0-2 988,0-2 1,2 1-1,-3 5 1,1 1 3685,0 0-4044,-2 6 1,1 3-1,-1 10 1,0 7 203,-2 5 1,-2 4-747,-3 5 1,3 1-1,-4 2 1,2 1-670,-1 2 0,-3 5 0,4 2 1,-1-3-581,-1-2 0,4-5 0,-4 0 548,1-2 1,3-3-1,-3-4 288,3-5 0,1-10 352,0-1 0,0-7 1,0-3 131,0-6 1,0-7 0,1-2 167,3-2 0,0-1 0,5-3 0,-2 0 1,1-1 0,1-2-226,2-1 0,0-1 1,-1 2-1,1-2 117,0-1 1,0 0 0,2-3-1,2 3 154,-2 1 1,-2 0 0,0 2 156,0-1 0,-1 4 1,1 6 415,0 3 0,-4-1-326,0 6 1,-4 2-1,3 3-345,-1 4 1,0 5 0,-3 6-77,2 1 0,3 5 0,-4-1 0,1 3-123,0 4 1,-2 2 0,1 5-1,-2 0-197,-1 0 0,0 1-594,0 3 0,0-2 1,-1 4-1,-1-1-104,-2-3 1,-3-5-1,2-1 1,1-2-373,-1-3 0,1-5-231,4-4 1267,0-2 0,2-11 0,1-4 1,4-6 165,3-1 0,4-5 0,1 1 298,2 1 0,-1-2 0,4 0 290,2-2 1,-5 0 0,6 0 0,-4 1 333,0 1 0,1 2 0,0-5-330,-2-1 0,1 3 0,-6-2-201,-4-1 0,2 1 1,-5-1-1,-1-1 36,-1 1 1,-4 5-258,-4 0 0,-1 2 0,-6 3 0,-1 2-69,-2 3 0,1 3 1,-4 2-1,2 3-128,2 3 1,1 8-1,2 5-684,-1 4 1,5 5-1,2 0-200,3 2 1,1-3-1,1 0 1,3 1 45,3-2 1,7 0 0,4-4-1,3-2-48,4-5 0,2-7 576,5-6 1,0-2 0,-1-2-1,-3-4-118,-3-5 1,1-7 0,-2-8 0,-2-4-476,1-5 0,-8-1 621,6-4 1,-3 1-1,1-2 1,-3 1-385,0-1 682,-7 8 0,1-3 0,-4 7 0</inkml:trace>
  <inkml:trace contextRef="#ctx0" brushRef="#br1">14529 1968 8184,'0'-16'196,"0"0"0,0 6 0,0-2 1,0-1-1,-1-1 542,-2 1 0,2 1 0,-3 1 0,3 1 393,1-1 1,0 0 1759,0 1-2252,0-1 0,3 10 0,1 6 0,-2 7-144,-1 5 0,-1 6 1,0 5-1,0 9-259,0 7 1,0 5-247,0 8 0,-1 2 1,0-27-1,-1 1 1,-1 0-1,0 0-187,0 1 1,0 0 0,-2 3-1,0 0 1,2-2 0,-1 0 70,0-2 1,-1-1 0,-5 23 0,3-8-32,4-4 0,-2-10 0,2-5 1,0-8-477,2-6 1,1-6-60,0-1 1,5-4 0,1-1-305,0-4 1,3-5 0,-2-8 0,3-2-1151,0-3 1,-3-3 2145,0-2 0,-4-7 0,1-6 0</inkml:trace>
  <inkml:trace contextRef="#ctx0" brushRef="#br1">14795 1788 8184,'6'-17'298,"0"-2"1,-3 5 0,0 1 1231,-1 1 1,1 6 0,0 3-508,4 1 1,-2 11 0,0 4 0,-2 6 398,1 7 0,3 6-1001,-3 7 1,-1 1 0,-2 9-1,2 3-340,0 4 1,-1-26 0,0 0 0,-2 3 0,-1 0-258,-1 1 1,0 0 0,0 1 0,-2 1 0,0-3 0,-1 0-338,1-1 1,1-1 0,-7 28 0,4-8 0,-1-6-1460,0-10 0,4-7 537,-5-6 0,1-6 0,-4-3-398,-4-5 0,2-4 1833,-4-8 0,-6-1 0,-4-6 0</inkml:trace>
  <inkml:trace contextRef="#ctx0" brushRef="#br1">14561 2511 8184,'0'-11'266,"0"1"0,0-1 814,0 0 1,2 2 0,1 1-1,4 1 473,3-2 1,5 1 0,3 0-731,2 1 0,6 3 1,2-2-757,3 2 1,1 0-1,0 4 1,0 0-1254,0 0 0,-2 0 0,-3 0-113,-5 0 1,-3 5-1,-8 2-189,-1 2 0,-7 7 0,1 0 1,-3 2 1487,-1 0 0,-1-4 0,-3 4 212,-3 1 0,-2-1 0,-1 1 629,3-1 1,-1-4 0,5 3 0,0-1 1188,2 1 0,1-4 0,0 1-778,0-2 0,1-5 0,4-1-291,6-1 1,0-2-1,6-3 1,-1 0-387,1 0 1,1-1-1,2-3-507,-2-3 0,-3-3 0,-4-3 3,-1-1 0,-4-5 0,-2 1 0,-3-2-126,-1-1 1,-5-1 0,-2 0-120,-2-3 0,-2 6 0,0-1-681,1 3 0,-1 0 0,0 2 1,1 4-3328,-1 2 0,4 3 4182,0 3 0,0 6 0,-4-1 0</inkml:trace>
  <inkml:trace contextRef="#ctx0" brushRef="#br1">15231 1968 8189,'5'-26'1033,"-2"4"0,2-3 479,0 3 1,-1 5 0,-3 3 185,2 2 0,-1 7 0,1 5-648,-2 6 0,-1 12 1,0 6-1,0 5-592,0 8 0,4 8 0,-1 4-626,0 3 1,-2 5-1,-1 2-55,0-27 0,0-1 1,-1 27-1,0-26 0,-1 0 1,0-2-1,0 0-591,-4 26 1,3-1-10,0-9 0,2-6 1,1-8-1,0-7-1045,0-6 0,3-3 0,2-7-139,1-2 0,-4-7 60,2-7 1947,-3-2 0,-1-7 0,0 0 0</inkml:trace>
  <inkml:trace contextRef="#ctx0" brushRef="#br1">15189 2437 8217,'0'-11'1360,"0"0"0,0 1 0,0-1 186,0 0 1,5-3-1,2 0-249,2 1 0,3 1 0,2 2-339,4-1 1,2 4-1,2 0 0,3-2-1155,4 0 0,0 0 0,1 0 1,-2 3-3300,2 2 0,-4-1 2217,-2 1 0,-2 3 1279,-5-2 0,-6-3 0,-6 0 0</inkml:trace>
  <inkml:trace contextRef="#ctx0" brushRef="#br1">16029 1766 8518,'17'-10'600,"-1"-1"1,-3 2 0,2 0 0,-2 3 1317,-2 2 1,0-3-1113,0 3 0,-7 2 1,-4 5-554,-6 4 1,-9-1 0,-5 1 0,-5 2-114,-2 0 1,-1-2-1,-4-1 1,0 0-51,0 0 1,0 0-66,0 1 1,5 1 0,1-3 0,2 1-10,3 2 1,-3 1 0,7 2 65,-4 0 0,6 1 1,3 2 14,4 3 0,2 5 1,-2 3-1,2 3 18,1 3 0,2 2 1,3 2 21,0 4 0,-2 6 1,0 1-213,-1-1 0,-1 0 1,3 0-1,-2 2-367,0 2 0,-1-4 1,4 0 180,0-5 0,0-5 1,2-6 407,1-4 1,3-4 0,6-3-1,2-4 53,4-2 0,2-5-162,1 0 1,0-5 0,1 2 0,-1-4-611,0-4 0,1-2 1,-2-4-1024,-3-1 0,-1 0 1,-6-1-1704,1-2 3298,-5 2 0,-1-8 0,-5 4 0</inkml:trace>
  <inkml:trace contextRef="#ctx0" brushRef="#br1">15551 2405 11727,'1'-7'4787,"2"-1"-3991,8 6 1,2-4-1,5 4 101,1-2 1,5-3-1,5 2 1,3 0-1140,3-4 0,3 3 0,3-1 1,0-1-772,-2-1 0,-2 3 0,1 2 1013,-6 3 0,0-4 0,-5-1 0</inkml:trace>
  <inkml:trace contextRef="#ctx0" brushRef="#br1">16008 2415 8392,'-5'22'366,"1"-2"1,-4-1 0,5-2 650,2 2 1,1 0 0,0 0 0,1-1 647,2 1 1,0 0-1571,4-2 1,-4-1-1,3-6 1,0 1-243,0 0 0,-3-4-269,0 0 1,-1-6 0,1-1 62,0-6 0,1-3 1,-3-3-1,1-2 136,2-4 1,4-3 0,-1-3 0,3-1 897,0 2 0,1 0-225,0 2 0,-1 1 0,1 2 1,0 4 211,-1 2 1,1 6-1,0 2-342,-1 3 0,4 11 0,1 4-669,-2 5 0,-5 7 0,-2 2 0,-2 3-1717,-1 1 0,-2-1 1,-2-2 2059,-3 0 0,-2-6 0,-4 3 0</inkml:trace>
  <inkml:trace contextRef="#ctx0" brushRef="#br1">16540 2415 8177,'10'-10'273,"1"-5"0,0 1 1,-2 1-1,-1 3 0,-2 1 2391,-1 2 0,0 1 0,-4-1-1735,-1 4 0,-2 4 0,-10 5 0,-2 6-1083,-4 3 1,-2 3 0,-3 3-1,0 1-526,-2 3 0,0-1 0,4 4-363,0 2 1,0-3 0,4 0 281,3-1 0,3-1 0,4-4 0,3-1 468,3-2 0,7-6 0,3-6 1,6-1 517,1-3 1,2-6 27,3-3 1,0-2 0,1-2 0,-2 1 244,-2-1 0,0 0 0,-3 2 0,-1 1 1166,1 1-1180,-3-1 0,3 3 0,-4 1-368,0 3 1,-1 4 0,0 2-1,-3 1-1214,-4 2 0,3 2 549,1 0 0,-1-4 145,1-2 0,-1-4 230,1-4 1,-2-2 880,-5-4 0,0-2 0,0-1 1,0-2 651,0-2 1,-3 4 0,-2-2-217,-1-1 0,-1 4-979,-4-2 1,1 7 0,-1 4-1048,0 1 1,4 4-1,1 1-687,2 4 1,-5 3 0,3 0-3267,0 1 4836,2-5 0,-1 3 0,-1-3 0</inkml:trace>
  <inkml:trace contextRef="#ctx0" brushRef="#br1">16795 2022 8177,'20'-31'453,"-3"4"1,-5 5 427,-4 7 0,-5 4 0,4 4 447,2 4 0,0 10 0,2 6 1,-1 5 509,1 4 0,0 11-1401,-1 3 1,1 4 0,0 4 0,-2 2-492,-2 3 0,-2 8 1,-5 2-655,0 0 0,0-1 1,-1-6-155,-3-2 0,3-5 1,-3-11-1,3-9-19,1-9 1,-3-7 0,-2-3 680,-1-2 1,-1 0 0,-4-4 207,1 0 0,-1-4 0,0 0 0,1-2-221,-1-3 1,1 4 497,-1-3 1,4 5-1,0-3-316,-2 1 1,5 3 0,0 5 19,3 5 1,1 1-34,0 2 0,5-1 0,2 1 1,3 0 6,5-1 1,-4 0 0,5-3 0,-2-4 138,0-1 0,4-2 0,-3-2 216,2-1 0,-4-3 1,2-5 160,1 1 0,-3-6 1,3 0-1,-1-2 381,-2 0 0,0 4-377,2-4 0,-6 5 0,4 0-314,0 5 0,0 3 0,-2 6-412,-1 3 1,-3 2 0,-1 5-300,-1-1 0,3 1 1,-2-1-198,0 1 0,4-1 389,-3-3 1,-1-3 709,1-4 0,-4-1 0,3-2 0,-1-4 123,-3-3 0,3-2 0,0-2-162,1-4 1,-3 2 0,4-1-11,2 2 1,-4 0-1,3 2-95,0-2 1,1 6-502,2 5 0,0 4 0,-1 4-17,1 3 0,-2 7 1,0 4-1,-2 2 340,1 1 0,1 1 0,1-1 0,-2 0 570,-1 0 0,-3 2-159,3 2 1,-5-3-1,2 3 1,-3-1 487,-1 0 1,0-1 0,0 2 0,-1-2-271,-3 2 0,-3-4-970,-7 1 0,-3-1 1,-4-3-1,0 1-946,0-2 1,-2-2 0,-1-7 0,0-2-436,0-1 1,-2-3 0,1-6-2851,2-3 4534,0-7 0,-3-7 0,-1-6 0</inkml:trace>
  <inkml:trace contextRef="#ctx0" brushRef="#br1">17231 2096 8181,'-6'-5'1189,"0"3"1,4-5 2748,-2-1 1,1 2-1805,3-1 1,5 4 0,2 0-3953,2 2 1,2 1 971,-1 0 0,-2 1 846,-1 2 0,0 3 0,3 5 0</inkml:trace>
  <inkml:trace contextRef="#ctx0" brushRef="#br2">15699 3681 8273,'-4'-10'-51,"1"-1"0,-3 1 1,2-1 165,1 0 1,2 1 0,1-1 100,0 0 1,5 1-1,1-1 113,0 0 1,3 1-1,-3-1 1,1 1 72,0-1 0,0-3 0,3-2-5,-3 0 0,1 3 0,-3-3-12,1 1 1,-3 3-1,3-2 1,-1 2 150,-3 2 1,1 4-492,0 2 1,-2 8-1,3 5 142,-3 8 1,-2 2 0,-1 9 0,-2 3 68,2 3 1,1 4 0,1 4-150,0 1 0,0-1 1,0 1-61,0 0 0,0-1 0,1 1 0,2-1-52,4 1 1,3-5 0,1-3-199,-1-2 1,1-7-1,-1-4 1,1-7-220,0-3 1,-1-3-304,1-2 1,0-2 0,-1-5-1,1 0-2880,0 0 3605,-1 0 0,1-5 0,-1-1 0</inkml:trace>
  <inkml:trace contextRef="#ctx0" brushRef="#br2">15838 3447 8587,'-11'0'-13,"1"-1"0,-1-2 0,0-3 871,1 0 223,4-4-980,1 4 1,10 1 45,2 1 1,-1 3 0,1 1-13,1 0 1,0 1 0,1 1 0,-2 2 32,1-2 0,1-1 1,2-1-1,0 0 23,-1 0 0,2 0 0,1 0-51,1 0 0,4 0 1,-3 0-13,2 0 0,4 0 0,4 0 0,-1-1 13,-2-2 0,3 2 0,1-4-145,1 0 1,-3 4-1,2-3-42,0 3 1,-3-2 0,5-2 0,-1 0 66,0 0 0,-2 1 0,2 1 0,-1-1 20,-2-2 1,3 3 0,0-1 10,0-1 1,0 4 0,-3-4 31,1 0 1,3 4 0,-3-2 0,0 0-52,1 0 1,-4 1 0,4-2-38,0-1 1,-3 4 0,3-4-14,0 0 1,-3 4-1,6-4 1,-1 2 16,-1-1 1,3 1 0,-4 3-20,1 0 1,1 0 0,3 0 6,-3 0 1,-2 0 0,-3 0 0,1 0 83,0 0 0,5 0 0,-4 0 69,-2 0 0,1 0 1,-1 0-73,2 0 1,5 0-1,-2-1 3,3-3 0,1 3 0,0-3-189,0 3 129,0 1 1,-2 0 0,0 0-23,-2 0 1,-1 0-1,2 0-29,-4 0 0,-1 0 0,-1-1 80,-3-3 0,0 3 0,4-2 1,0 2 93,0 1 0,-1 0 0,-2-2-93,0-1 0,0 2 0,2-3-128,2 3 1,-3 0-1,3-2 1,-1 0-118,0 0 1,-1 2 0,0 0 64,-4-3 1,0 3 0,-3-2 100,0 2 1,-3 1 0,3 0 0,-2 0 48,0 0 0,1 0 1,-2 0 70,1 0 0,4 3 0,-2 1 0,-1-2-24,0-1 1,3-1 0,-4 0-62,-1 0 1,3 0 0,-1 0 0,0 0 21,1 0 1,1 0-1,-2 0 59,-2 0 1,-2 0 0,1-1 111,2-3 0,-2 3 0,2-3 0,-2 0-30,-1 0 1,-1 0-1,1 1-211,0 0 1,3-2 0,0 3-217,-1-2 0,2 1 1,1 1-1,0 0-112,3-1 1,-2-1-1,1 3 231,0-3 0,3 3 0,-1-4 203,-3 1 1,2 2-1,-5-1 1,1 1 230,0-2 0,-3 3 0,2-3-38,-2 3 1,-2 1 0,2 0-341,2 0 1,-2 0 0,4 0 0,-1 0-405,3 0 1,2 0 0,1 0-69,0 0 0,1 4 1,-1-1 334,0 0 1,4-2 0,0-1 0,-2 0 546,0 0 0,2 0 1,1 0-69,1 0 0,-2-1 0,2-2-96,-1 0 0,-1-2 0,-3 3 0,2-2-115,1 2 1,-1-3-1,-2 1-47,-1 2 1,4 0-1,0-1-56,-2 0 0,1-1 1,0 4-1,0 0-34,0 0 1,2-1-1,-1-1 38,-2-2 0,3 1 1,0 3 19,2 0 0,-4 0 1,4 0-1,-2 0 69,-3 0 1,3 0 0,0 0 36,1 0 0,-2-2 1,2 0 84,-1-2 0,3 1 1,-3 3-60,1 0 1,0 0 0,2 0-1,-3 0-228,0 0 1,-4 0 0,4 0-24,0 0 1,-4 0-1,3 0-76,-2 0 1,-2 0 0,0 0 145,1 0 1,-1 0-1,0 0 1,2 0 164,1 0 1,2 0 0,4 0-5,-2 0 1,-3 0 0,3 0 36,2 0 1,1-4 0,1 1-1,-2 0-14,-1 2 0,1 1 1,-1 0-96,2 0 0,0 0 0,0 1-211,-2 3 1,1-3 0,-1 3 0,1-2 8,2 2 0,-1-3 0,-1 2 64,-2-1 0,1-2 0,6 0 137,0 0 0,-3 3 0,-4 1 0,2-2 176,1-1 1,4-1 0,1 0-26,-2 0 0,3 4 0,-1-1-183,2 0 0,-3-1 0,3 0 13,-1 2 0,3 1 0,-1-3 0,2 2-101,2-2 1,0 3-1,-1-1 14,1 2 1,0-3-1,2 0 81,1-2 0,1 3 1,-5-1 132,1 0 0,-1 2 0,1-2 0,-1-1-43,1 0 1,-2 1-1,-1 1 39,-1-2 0,3 0 0,1 1-35,-1 0 0,-3 1 0,1-4-66,-1 0 1,2 0-1,3 0-7,-3 0 0,-2 0 0,2 0 1,-2 0-8,1 0 0,-4 0 0,0 0 2,-3 0 0,-1 0 0,0 0 1,-1 0 74,-3 0 0,1 0 1,-4-1 58,-1-3 0,-5 3 1,-3-3 11,0 3 1,-3 0-1,-5-1 411,-1-2-392,-5 1 1,2 3-159,-8 0 1,2 0-41,-5 0 1,3 1-1,-3 2 53,-1 4 0,2 3 0,0 1-285,2-1 1,-1 6 0,2 1 73,0 3 1,-1 2-1,4-1 168,0 0 1,0 1 0,0 0-1,0 2 97,0 0 1,4 2 0,-1-2 217,0 1 0,-2 1 0,-1-2-81,0 0 0,4 1 0,-1-3-26,-1-1 1,3 0-1,0 0-288,1 1 1,-3 2 0,4 3 0,2-1-148,0 0 1,1 3-1,-2-1-81,-1 3 0,-5-2 0,3-1 180,0 1 0,-4-2 0,3-3 170,-3-1 0,0-5 0,1-1 1,2 1 467,-2-1 0,3-2-242,-2-4 0,5-4 1,-4-1 37,2-2-477,1 5 158,4-8 57,-5 3 1,-3-4-98,-6 0 0,-3 4 0,-5 0 1,-1-2-139,-2-1 0,2 0 1,-3 2 80,0 0 0,-2 1 0,-4-3 1,-2 1 43,-1 2 0,0-1 0,-6-3 181,-3 0 0,-3 0 0,-7 0 130,1 0 1,-2-3 0,-2-1 0,-3 1 44,1-2 1,-6 4 0,3-3-255,0 3 1,1 1 0,-1 0-100,2 0 1,-1 0 0,-2 0 0,3 0-66,2 0 1,3-3 0,-3-1-18,-2 2 0,2 0 0,-1 2 200,1 0 0,2-3 0,-5-1 0,0 2 231,-2 1 1,0-3 0,1 1-8,1 0 1,-1 2 0,-3 1-175,1 0 1,-3 0 0,8 0 0,-2 0-316,0 0 0,-3 0 1,-3 0 78,0 0 0,5 0 0,0 0 157,-3 0 1,1 0 0,-4-1-1,3-1 72,1-2 0,-2 1 0,0 3 134,-2 0 0,0-4 0,4-1-51,0-1 0,-4 4 0,-1-3 0,0 2-229,0-1 1,3-1 0,4 3-93,1-1 0,1-2 0,-4 2-71,-1 0 1,1-2 0,0 3 0,-1-3 40,-3-1 0,3 0 0,-3-2 240,2 1 1,2 3 0,-1-2 131,-3 2 0,4-1 0,-1 3 0,4-2-19,3 2 1,-1-3 0,4 1-112,-3 2 1,3 1 0,3 0-23,2-3 1,0 3-1,-2-3 1,1 3-189,1 1 0,3 0 0,-3 0 104,-1 0 1,0 0-1,0 0 255,1 0-119,0 0 1,0 0-1,-1 0-27,-4 0 0,5 0 0,-2 0 0,2 0-122,1 0 1,2 0 0,-3 0 62,-1 0 1,3 0 0,2 0 18,2 0 1,1 0-1,0 0 1,0 0 163,0 0 1,0 0-1,-1 0-111,-2 0 1,-3 0 0,-3 0-56,2 0 0,-3 1 0,3 2 0,-3 0-168,-4 0 1,5-2 0,-1-1-20,1 0 0,0 0 0,1 0 193,1 0 1,4 0 0,-3 0 0,1 0 62,3 0 0,0 0 0,-1 0-70,0 0 1,-4 0-1,4 0 89,0 0-93,-3 0 1,2 0 0,-3 0-62,3 0 0,0 0 0,0 0-41,2 0 0,1 0 1,1 0 71,0 0 1,5 0-1,1 0 1,1 1 30,0 3 1,-1-3 0,3 2 66,-2-1 0,0 1 0,4 2-81,-1 1 0,1-4 0,1 3 1,1-2-58,1 1 1,1 1-1,-3-3 65,2 2 1,-2-1 0,3-3-26,1 0 29,-4 0 1,4 0 0,-3 1-30,2 3 0,2-3 0,-2 3-6,-2-3 1,-1 0-1,-2 1 1,1 2 34,0-2 1,0-1 0,-1-1 25,1 0 1,1 0 0,1-1 156,1-2 1,4 1 0,-2-2 462,0-1 1,3 3 424,6-5-737,2 4-291,5-2-868,0 5-762,5 0 0,1 2 84,5 1 1,-5 0 1507,-3 4 0,3 0 0,0 3 0</inkml:trace>
  <inkml:trace contextRef="#ctx0" brushRef="#br2">17093 3479 8566,'0'-7'-179,"0"0"1,0-1 34,0-2 1,-4 0 0,1-1 802,0 0 1,2 1-1,1-1-121,0 1 1,0 2 0,0 1 22,0-1 0,-1 0 1,-1 0 266,-2 0-568,1 6-82,3-3 0,0 14-66,0 1 0,0 3 0,0-2 0,0 0 153,0-1 1,0 1 0,0-1 5,0 1 0,0 0 0,0 1 6,0 2 0,0-1 0,1 3 0,1 1 17,2-1 0,0 2-289,0 3 71,-3 5 1,9 2-1,-3 5-254,2 2 1,2-1 0,-1 4 25,1-1 1,1-2-1,1-4 1,2-2 63,2-5 0,-3 1 0,3-4 15,-2-4 0,3-8 0,-4-3 0,0-1-608,1-3 1,-2 3 232,5-1 448,-5-1 0,2 2 0,-4 1 0</inkml:trace>
  <inkml:trace contextRef="#ctx0" brushRef="#br2">18412 3352 8439,'-6'-11'7,"-2"0"1,3 1 214,-1-1 1,4 4 0,-3 0 442,0-1 0,4-2 687,-3 0-592,3-1 0,1 4-227,0 0 0,0 9-271,0 2 0,0 7 0,0 5-93,0 0 0,1-1 1,2 2-9,0 2 1,2 2 0,-3 3-198,2 1 32,4 4 0,-3-6 0,3 3-60,-1 0 1,0 1 0,4 4 165,0-3 1,-1 3-1,2-3 1,1 3 176,1 1 0,1-4 0,-5 0-72,1-2 1,-2 0 0,0-4 278,-2-1 0,-5 2 728,2-9 47,-3 0-998,-1-8 0,0-2 0,0-8-395,0-3 0,0 1-1142,0-1 0,-4 3 1,-1-1 1273,0 0 0,-3 1 0,-2 4 0</inkml:trace>
  <inkml:trace contextRef="#ctx0" brushRef="#br2">16104 2979 8119,'-1'-9'-180,"-2"0"1429,0 2 0,-1 0 1316,4-3-2044,0-1 0,0 6 0,0 5 0,0 7 62,0 6 1,0 2-1,1 5 1,2 3-271,0 3 0,2-1 0,-3 2 1,2 1-452,-2-1 0,3-4 0,-2 2 1,1-2-1030,1-2 1,-3 0 439,5 1 1,-3-5 0,3-1 0,0-3-2934,-1-4 3660,-1-5 0,-1 0 0,2-4 0</inkml:trace>
  <inkml:trace contextRef="#ctx0" brushRef="#br2">16168 2788 8248,'4'-11'408,"-1"0"1,3 1 351,-2-1 1,5 2 0,-1 2-167,5 3 1,-1 3 0,2 1 0,-2 1-324,-2 3 1,1 2-418,0 4 0,-4 1 0,-1 1 0,-2 2-212,-1 4 1,-2-3 0,-2 0 0,-2-1-200,0 1 0,-2-1 0,3-4 212,-2 1 1,1-4 0,3 0 292,0 2 1,1 0 0,2 2 0,6-1 479,4 1 0,-2 3 69,4 0 1,-2 2 0,-2-3 0,1 2 209,-2 2 0,-7-1 0,1 3 0,-3-2-105,-1-2 0,-10 3 0,-4-4-363,-5-1 0,-2-1 0,0-2-288,0 1 1,0-4 0,3-1-3210,0-1 2111,5-2 1147,2-7 0,16-2 0,7-5 0</inkml:trace>
  <inkml:trace contextRef="#ctx0" brushRef="#br2">16561 2969 8285,'0'-11'466,"-1"5"0,-1 1 4450,-2 1-4021,0 2 1,4 4 0,2 8 0,1 7-698,4 3 1,3 1 0,0 0 0,1 2-424,0 2 1,3-2 0,-1 5-1,-3-2 225,-1-3 0,3 4 0,4 1 0</inkml:trace>
  <inkml:trace contextRef="#ctx0" brushRef="#br2">16636 2798 8302,'15'-10'833,"-2"-1"1,5 2-1,2 2 45,3 3 0,0 3 1,0 1-1,-2 1 394,-4 3 0,-7 5 0,-1 6 0,-3 2-417,-4 2 1,-6 1 0,-6 1-789,-3 0 0,-6 1 1,2-2-743,-3-2 0,-2 0 0,2-2 0,2-1-530,4 1 0,2-2 484,2-4 0,4-2 721,2-1 0,13 0 0,2 3 0</inkml:trace>
  <inkml:trace contextRef="#ctx0" brushRef="#br2">17689 2915 8188,'-6'-16'-6,"-3"0"1,5 6-1,-1-2 1,-1-1-1,1-1 1,-1 1 727,0 1 1,4 5 0,-3 0 1996,1-1-2193,2-2 0,-2 5 0,4 5 0,0 6 44,0 4 0,0 5 1,0 3-1,0 2 105,0 1 1,0 2-550,0 1-37,0-1 1,3 6-1,1-4-308,-2-1 1,1-2 0,-1 0 0,3-1-578,1 0 1,-4-1 0,3-1 0,-2-2-3307,1-2 2948,4-1 0,-6-4 1154,5-3 0,1-2 0,2-5 0</inkml:trace>
  <inkml:trace contextRef="#ctx0" brushRef="#br2">17848 2703 8228,'6'-11'616,"0"-2"0,-4 1 648,2 3 1,1 2-1,-2-1-366,4 5 0,-2 10 0,0 5-261,-1 3 0,-1 4 1,3 5-297,-2 1 0,3 3 1,-3-2-1,-2 1-412,0 3 1,-2 4-596,0 1 1,3 0 0,1-6 0,-2-1-604,-1-2 1,-1 1-1,0-5 1,0-3-382,0-2 0,-1-7 1650,-3-3 0,-1-4 0,-6 1 0</inkml:trace>
  <inkml:trace contextRef="#ctx0" brushRef="#br2">17731 3001 8228,'6'-11'342,"0"1"1,-4 2 0,3 1 1083,1-1 1,-3 2 0,6 0-82,3 1 1,-1-2-1,6 4-763,-2 0 1,8-2 0,-2 2 0,3 1-527,2 0 0,-3-1 0,4-1 1,-1 2-1351,-2 1 1,1 1-504,-4 0 1,2 0 1796,-9 0 0,5 0 0,-3 0 0</inkml:trace>
  <inkml:trace contextRef="#ctx0" brushRef="#br2">18135 2713 8838,'0'-10'5369,"0"-1"-4430,0 5 1,0 2 0,0 8 0,0 4 92,0 5 0,1 4 0,2 5 1,0 3-1827,0 4 1,-2-1 399,-1 4 1,0-6-1,0 5 1,0-4-612,0-4 1,0 3-1,0-2 1,0-4 1004,0-4 0,-10 0 0,-1 1 0</inkml:trace>
  <inkml:trace contextRef="#ctx0" brushRef="#br2">18114 2766 8411,'15'-31'-107,"-2"3"1,4 5-1,-1 4 1603,1 5 0,1 1 0,3 1 247,0 1 1,-1 3-1,-1 8-821,-1 0 0,-4 0 0,2 1 0,-3 3-188,-4 3 1,-5 3 0,-2 4-506,-4 4 1,-4 2 0,-6 2-310,-2-1 0,1 0 0,-4 0 0,1 1-186,-1-1 1,4 0-1,0 1 1,4-1-4,1 0 0,6-3 229,-1 0 1,1-2-1,5 3 1,4-2 143,7-2 1,6-4-1,5-4-327,3 1 0,3-3 0,1-2-1625,0-2 0,-4-1 0,-1 0 1848,-1 0 0,-6 0 0,-4 0 0</inkml:trace>
  <inkml:trace contextRef="#ctx0" brushRef="#br3">20050 3298 8296,'0'-10'-88,"0"-1"1,0 1 0,0-1 0,0 0 587,0 1 0,1 2 0,1 1 145,2-1 1,1-1 0,-3-2 205,2 0 0,0 5 701,0 3-521,-3 2-869,4 1 1,-2 4-24,1 4 0,3 1 0,-4 2 1,1-1-7,1 1 1,-3 4 0,5 3 15,1 2 0,-2 3 0,0 0 20,-1 2 0,2 5 0,-2-1 0,0 4-51,-1 3 0,5 8 0,-2-3-125,2-1 1,-2 3 0,0-4 23,2 2 1,0 0-1,0-2 1,0-3-43,-2-3 0,-4-5 0,3 0 0,0-4 285,0-4 0,-2-3 93,3-6 1,-4-5-197,4-3 1,0-3-1,4-2-16,0-2 1,-1-3-739,1 4 0,1-5 0,1 5 0,1 1-2041,-1 0 1,2 2 2637,0 0 0,3 0 0,-1 0 0</inkml:trace>
  <inkml:trace contextRef="#ctx0" brushRef="#br3">21901 3341 8292,'5'-11'-522,"-1"1"462,-3-1 1,0 4 0,2 0 601,0-1 0,1-2 1,-4 0-1,1 0 1,1 2 670,2 1 1,-1 0-345,-3-4 1,0 0 906,0 1-359,0-1-1050,0 0-249,0 5 1,0 6-1,0 8 1,0 1 1,0 2 1,0 3 0,0 1-25,0 2 1,0 1 0,0 3-59,0 0 1,0 5-1,0 1 1,0 2-44,0-1 1,0 2 0,0 5 28,0 4 1,2-1-1,0 1-32,2 1 0,-1 1 1,-2 2-1,2 0 92,0-1 0,2-4 0,-3-3 0,2-1 236,-2-3 1,1 0 0,-1-4 202,1-5 0,1-2 1,-4-6 189,0-1 1,0-1-1,0-2 1,1 0 1218,3-3-1404,-3 2-1126,4-7 0,-4 6 0,1-3 598,2 1 0,-1 1 0,-3 3 0</inkml:trace>
  <inkml:trace contextRef="#ctx0" brushRef="#br3">18954 2192 8276,'0'-11'20,"0"1"0,0-1 254,0 0 1,0 4 0,0 0-1,1 0 1,2 0 689,0 0 1,1 3 919,-4-3-1468,0 0 0,0 2 0,0 5 1,1 6-131,3 4 0,-3 2 0,2 1 0,-1 2 4,-2 1 1,0 3-1,1 5 1,1 1-72,2-1 1,-1-2-176,-3-1 1,4 3-1,-1-2 1,0-2 7,-2 1 1,0-1 0,1 0 0,2-3-493,-2-2 0,-1-4-486,-1 0 1,0-4-3661,0 0 3799,0-4 1,-4-13 0,-2-8 0</inkml:trace>
  <inkml:trace contextRef="#ctx0" brushRef="#br3">18890 2149 8496,'-5'-15'347,"-4"3"1,5-3 0,-1 1 629,0-1 0,2 1 0,3 4 176,0-1 0,1 4 0,2 1-490,4 1 1,3 2-1,0 3-202,1 0 1,1 0-1,2 0 1,3 0-96,-1 0 0,4 0 0,-2 0 0,3 0 1,4 0 1,-2 0-448,1 0 1,-5 0-1,-2-2 1,-1 0-595,1-1 1,-4-1 0,1 3 0,-2-2-1419,-1 0 1,-4-2 238,0 2 1,-4 1 1852,4-1 0,-4 6 0,1 3 0</inkml:trace>
  <inkml:trace contextRef="#ctx0" brushRef="#br3">19273 2054 8310,'0'-8'1679,"0"1"94,5 5-402,-4-7 0,5 4-490,-2-2 1,-3 3-1,2 8 134,-1 3 1,1 6-865,1 1 1,-1 5 0,-3 0-1,0 3-342,0 3 0,4 0 0,-1-4 0,0-1-182,-2-2 0,0 2-207,3-2 1,-3 1 0,4-1 0,-2-4-2276,1-2 1,-1-2-434,-3 1 3288,0-5 0,0-6 0,0-6 0</inkml:trace>
  <inkml:trace contextRef="#ctx0" brushRef="#br3">19305 2075 8310,'6'-26'562,"2"3"1,-3 0 0,0 3 406,0 2 0,3 5 0,-1-3 0,2 2-35,2 0 0,0 5 0,1 4-186,2 0 0,-2 4 1,3-3-353,0 3 0,-3 2 0,2 3 1,-3 3-809,-4 3 0,-2 0 1,-5 1-1,0 1-114,0 2 1,-5-1 141,-2 5 0,-3-5 0,0 1 1,0-2-792,3-2 0,-1 1 0,3 0 700,-1-1 1,4 1 528,-2-1 0,8-2 0,3-1 0,4 1-19,3 1 0,-1-2 0,6 1 0,2 0 154,3 1 1,-1 2 379,-5 0 0,-3-1 1,-5 1-1,-3-1 602,-3 1 0,-4-1 0,-5-2 0,-6-1-269,-5 1 1,-4-3-1,-2 0-774,1-1 0,1-2 0,1 1-213,1-2 1,5-1-1390,-1 0 1,9-4 0,9-2 1473,9 0 0,11-8 0,3 2 0</inkml:trace>
  <inkml:trace contextRef="#ctx0" brushRef="#br3">19784 1968 8160,'0'-15'135,"0"3"1,0-2 0,0 2 1655,0 2 0,1 0 1,1 2-533,2 1 0,3 6 0,-2 1 0,1 7 160,2 6 0,0 3-939,-1 5 0,3 6 0,-4 1 1,1 3-277,0 1 0,-5-1 1,2 1-1,-2-1-930,2-3 1,-3 3-1,2-4-216,-1 1 0,-2-2 0,0-6-1840,0-3 0,3-1-1118,1-6 3900,-1-4 0,2-6 0,1-6 0</inkml:trace>
  <inkml:trace contextRef="#ctx0" brushRef="#br3">19699 1894 8272,'6'-11'572,"2"1"1,-3-1 0,1 0 925,2 1 0,1 3 0,3 1 0,2 0 142,4 0 0,2 4 0,1-2 1,1 2-238,-1-2 1,0 3 0,2-3-799,2 3 0,-3 1 0,3 0-580,-3 0 1,-4-1-1,-1-1 1,-2-2-1568,-2 2-2175,-1 1-772,-6 1 0,-3 1 4489,-6 2 0,-8 3 0,-6 5 0</inkml:trace>
  <inkml:trace contextRef="#ctx0" brushRef="#br3">20082 2117 8206,'-7'0'3517,"0"0"-2291,4 5 0,-2-5 0,7 1 463,1-3 0,3-3 0,5 3-1072,-1-2 0,5-3 0,-1 2 1,0 0-337,1-4 1,-3 5 0,2-1 0,-2 1-511,-1 1 1,-1-4-1,1 3-4863,0 2 5092,-5 1 0,-2 1 0,-4 0 0</inkml:trace>
  <inkml:trace contextRef="#ctx0" brushRef="#br3">19124 2745 8152,'0'-10'116,"0"-1"1,0 0-1,0 1 1060,0-1 0,0 0 1,0 1-474,0-1 0,0 0 295,0 1-656,0 4 1,0 2-1,0 8 1691,0 3 1,0 2-1461,0 2 0,4 3 0,0 2 0,-1-1-469,2 0 0,-4 4 1,4-1-1,-2 1-432,1-1 0,1 1 0,-3-5-295,1-1 1,1 0-1,-4 0-373,0 1 1,4 0-1,-1-3-892,-1-1 0,0-3-1219,-2 1 3107,0-6 0,0 3 0,0-5 0</inkml:trace>
  <inkml:trace contextRef="#ctx0" brushRef="#br3">19295 2798 8152,'0'-10'430,"0"-1"1210,0 0 0,3 1 1730,1-1-2883,-1 5 0,-2 6 0,2 7-219,0 3 0,1 2 1,-3 1-382,3 1 1,0 4-1,5-4 1,-3 0-75,-2 1 1,5-3-1,-4 2 1,3-3-258,-1-4 0,0 1 647,3-4 0,-3-1 1,1-3-1,0 0 243,1 0 1,-3-4 0,-1-5 0,-2-4 258,1-4 1,0 0-364,-4-1 0,0 4 1,0-2-1,0-1-33,0 1 0,-4 3 0,0-2 0,1 4-465,-2 0 1,3 4-624,-5 0 0,3 1-770,-3-1 0,4 2-741,-5 5 1,3 1 173,-3 3 1,0-2 2115,5 5 0,-1 0 0,4 4 0</inkml:trace>
  <inkml:trace contextRef="#ctx0" brushRef="#br3">19582 2692 8134,'0'-7'197,"0"0"615,0-2 0,1 5 0,1-1 2374,2 0-1161,-1-1-1675,-3 0 0,2 5 0,0 6 0,2 1-780,-2 2 1,0 2-1,1 0-336,0 1 0,4 3 1,-2 0-205,1-1 0,1-1 0,4-1 0,-1-2 145,1-2 1,0 2 934,-1-6 0,1 1 1,-1-4-1,1 0 440,0 0 1,-1-5 0,1-2 0,0-1 945,-1 1 0,-3-3-913,0 3 0,-3-1 0,2-1 0,0 3-123,0 2 0,-3 0-596,4 4 0,-1 5-2,1 2 1,-1 1 0,-3 1 0,1-2-243,2 1 1,-3-2 0,1 0 1828,1-1-826,-4 3 0,5-8 1,-3 0-1,0-6 136,-1-4 1,0-1 0,-2-2-25,0-2 0,0-4 0,0 2-534,0-3 0,0 0 0,0 1 1,0 2-999,0 2 1,0-3 117,0 4 0,-5 0 0,-2 3 0,-3 2 679,0 1 0,-6-1 0,0 3 0</inkml:trace>
  <inkml:trace contextRef="#ctx0" brushRef="#br3">20922 2128 8404,'0'-11'236,"0"1"0,-1-1 0,-2 0 0,0 1 0,1-1 1086,0 1 1,-1-1 624,-1 0-1572,1 1 1,3 5 0,0 5-1,0 6-14,0 3 0,3 7 1,2 1-145,1 3 1,-3 5-1,3 1-189,-1 1 0,2-2 1,-2 4-1,0-1-395,-1-1 1,1-1-485,-1-4 0,-3 2 0,2 1 1,0-2-478,0-4 1,-2-1-1,3-3 222,-3-2 1,-1-5 1105,0-1 0,-9-5 0,-3 3 0</inkml:trace>
  <inkml:trace contextRef="#ctx0" brushRef="#br3">20848 2054 8388,'-8'-6'33,"3"1"0,-1 1 0,0 0 551,-3-2 1,5 2-1,-1-2 1012,0 2 0,3-1-55,-5 1 1,4 2-939,0-5 0,3 4-321,3 0 1,3 2 0,5 1-148,0 0 1,3 1 0,2 1 0,3 2-319,4-2 0,0-1 0,0-1-170,2 0 1,-3 0-1,4 0-151,0 0 0,-2-3 0,2-1-19,-4 2 0,2 1 0,-8 1-384,1 0 0,-2-4 1,-4 1-1,0 0-1991,-1 2 2898,-4 1 0,4 5 0,-5 1 0</inkml:trace>
  <inkml:trace contextRef="#ctx0" brushRef="#br3">21252 2064 8388,'-7'0'920,"1"-1"660,1-3 0,-2 4-766,3 0 0,1 6 0,3 9-234,0 2 0,0 1 0,0 2-1029,0 3 1,1 1 0,1 0 0,3 2-309,1 1 0,-2-3 0,1 1 65,0-3 0,3-4 0,-2-2-2092,0 0 2784,4-7 0,-4 1 0,4-4 0</inkml:trace>
  <inkml:trace contextRef="#ctx0" brushRef="#br3">21230 2085 8388,'5'-26'0,"1"4"0,6-2 0,1 4 850,1 3 1,4 5 0,-3 1 0,2 6 17,2 4 0,1 1 0,1 0-550,0 0 0,-4 8 0,-3 3-304,-2 1 0,-3 4 1,-2 2-67,-3 2 1,-8-2 0,-4 0-164,-5 1 0,0 0 1,-5-1-1,-1-1-305,-1-2 0,3-2 0,0-4 356,2-2 0,-1-1 0,5 2-71,0-1 58,-2-5 253,12 3 0,4-4 1,9 2-1,3 0 75,4 0 1,1 3-1,1-1 269,-4 1 0,2 4 0,-5-3 419,-1 2 0,-2-2-188,-4 1 0,-7-3 1,-7 3-685,-2-5 1,-6-2 0,0-1-739,-2 0 0,3 0 0,-2-1 1,0-1 770,3-2 0,2-9 0,0 1 0</inkml:trace>
  <inkml:trace contextRef="#ctx0" brushRef="#br3">21433 2341 8227,'-6'-11'339,"0"4"1,3 0 0,-1-1 1537,-2-2 0,3 3-1422,0 0 1,2 4 0,2-3 0,2 1-198,4 3 0,3 0 1,1 2-229,-1 0 0,2 0 1,1 0-1,2 2-175,2 1 1,-3-1-1,3 6-159,-2 0 0,-1 1 0,-3 2 0,-2 0 77,-2-1 0,-2 2 0,-5 1 336,0 1 0,-1 0 0,-4-3 150,-5 0 1,-2-1 0,-6 1-104,-1 0 1,3-2 0,-2-1-173,-1-1 1,2-4-1,1 0 1,0-2-588,3-1 0,2 0-576,0 0 0,5-1-23,3-2 1,3-3 1201,3-5 0,8-4 0,5-2 0</inkml:trace>
  <inkml:trace contextRef="#ctx0" brushRef="#br3">21762 2107 8469,'0'-11'0,"4"4"0,1 0 732,0-1 1,-2 2-1,2 0 1461,-1 1 0,2 3-1124,5 5 1,-5 3-802,-3 5 0,2 4 0,-1 3 0,-2 2-114,-1 1 0,-1 4 0,0 1 0,0 0-816,0 0 0,1 0 510,3-1 0,-3-1 0,3 3 0,-3-2-2364,-1-5 0,0 1 0,0-4 2516,0-1 0,-5-1 0,-1-4 0</inkml:trace>
  <inkml:trace contextRef="#ctx0" brushRef="#br3">21698 2511 13901,'12'0'784,"2"-1"1,4-3-735,2-3 1,3-2 0,0-2 0,3 0-970,2 1 1,-5-1 0,1-1 0,-4-2-2323,-2-4 3241,-10 3 0,1-10 0,-9 3 0</inkml:trace>
  <inkml:trace contextRef="#ctx0" brushRef="#br3">21730 2054 8367,'-6'-5'266,"-2"2"285,5-4 0,-1 4 711,4-4 0,5 4 1,2 0-280,2 2 1,7 1 0,1 0 0,4 0-156,0 0 0,0 0 0,2-2-487,1-1 1,-1 2-1,0-3-651,-4 3 0,1 1 1,-2 0-1,1-1-2305,-1-3 0,-3 3 2615,-4-2 0,-1 6 0,1 3 0</inkml:trace>
  <inkml:trace contextRef="#ctx0" brushRef="#br3">20890 2798 7755,'4'-10'457,"-1"-1"777,0 0 1,-2 4 0,0 1 544,2 2 0,0-3-533,4 3 0,-4 2-1100,5 5 0,-6 3 1,1 5-1,-1 1-177,-2 2 1,0-1 0,0 5-751,0 0 1,0-1 0,0 0-15,0-2 1,-2 3 0,0-4 0,-1-1-505,0-1 1,-2-5 1238,2 0 0,-2-5 129,2 2 0,1-8 0,-1-4 0,3-5 143,3-5 1,3 2 100,5-2 1,0 0 0,-1-2 0,2 2 111,2 4 1,-1 0 0,4 2-306,-2 3 0,3 5 1,-3 1-85,2 1 0,-4 7 1,1 3-1,-3 4-235,-4 2 1,-1 4-50,-3-4 1,-2 5-1,3-2 1,-3-1-340,-1-1 0,-1-4 933,-3 0-254,3-5 1,-4-3-1,5-6 1,2-4 24,1-3 1,3-1 0,5-4 219,-1-2 0,1 0 1,0 1-168,-1 0 0,1 2 0,1 5 0,1 1-81,1 5 0,0 2-153,-3 1 0,-2 6 0,-1 3 47,0 4 1,-6 5 0,1-3 0,0 1-83,0-1 0,-1-1 200,1-3 1,-2-1 174,-1 1 1,1-5 0,3-4-40,3-4 0,-1-4-181,1-5 0,0-3 0,4-1 0,-1-2 22,1-2 1,0 0-1,-1 1-88,1 0 1,0 5 0,-2-1 303,-2 2 1,-1 5-134,-2 0-104,-3 4 0,2 3-321,-6 7 1,0 3 0,-2 0-915,0 1 829,-3-5 425,6 3 1,-4-7 0,4 0 179,-1-4 1,-1-4-186,4-5 0,0 0 1,1 1-1,2-2 72,0-2 1,2 2 0,-3-2-31,2 2 1,3-2-1,-2 0 5,0 1 0,-2 4 1,2 3-1,-2 0 74,1 1 1,-1 1 91,-3-3 657,5 5-448,-4-3 1,4 4-110,-5-3-207,0 3 1,0-5-36,0 2 0,0 2-492,0-5 173,0 5 0,0-2 0,0 8 0,1 3-268,3 2 0,-2 5 0,4 2 62,-1 0 0,-1 3 0,-1 5 17,0 1 0,4 0 0,-3-4 0,-2 0-116,-1 0 1,-1-1 0,2-2 540,1-4 1,-2-2 501,3-1 0,-4-5-293,-4-3 1,2-6-1,-5-4-54,-1-3 0,2 3 1,-1 0-111,-2-1 0,0 3 0,-1 0 1,2 2-161,1-1 0,3 1-68,-3 3 1,5 1-1,-2 2-77,3 4 0,2-1 0,3 1 1,3 1-93,3-3 0,4 4 1,1-6-95,2 0 0,0-2 0,5-1-77,-1 0 0,-1 0 0,-1-1 1,-1-3-101,1-3 1,-4-2 0,-1-1 111,-2 3 0,-3-2 0,0 3-238,-2 0 1000,-5-4-34,3 9 1,-5 1 0,0 7 387,0 3 0,0 0 0,0 1 283,0 0 0,0-1 633,0 1-1392,0-5-2483,0-2 1691,0-4 0,5-4 0,0-2 0</inkml:trace>
  <inkml:trace contextRef="#ctx0" brushRef="#br3">21709 2713 8144,'0'-10'940,"-3"-1"1,-1 0-171,2 1 0,0 3 0,2-1 1012,0 0 0,0 2-1701,0-1 1,2 5 0,0-1-801,2 6 1,3 3 0,-3 6 0,1 1 24,0 1 1,2 3 0,-2-1-295,1 0 0,-3-1 1,3 1 449,-1 0 0,2-2 0,-4-4 0,1 1 710,1 0 1,-3-4 39,5 0 1,-3-5 295,3 2 0,0-4 0,2-4 0,0-2 847,-2 0 1,0-2 0,3 3-912,1-1 0,-4 4 0,0-1-788,1 1 0,2 1 0,1-1-34,-1-2 0,-3 1 419,0 3 0,-3 0 1,2-1 145,-1-3 1,-2 2 0,-2-4 0,2 0 1127,0 0 1,2 2 209,-2-3 0,0 4-1073,4-4 0,-4 4-454,5 0 1,-3 6 0,4 3-505,-2 0 1,-1 4 0,2-3-571,-1 2 1,-1-2 0,2-1 0,-1 0-2957,2 0 4032,-5-4 0,6 3 0,-4-5 0</inkml:trace>
  <inkml:trace contextRef="#ctx0" brushRef="#br3">23071 2213 8287,'-11'-15'30,"0"6"1,2-1 0,1 0-1,1 2 547,-2 1 0,0-2 0,-2 3-214,1 0 0,2 0 0,1 3 1,-1-1 154,-1-2 0,2 3 1,-1 0 277,0 2 0,2-3 0,0 2-247,2 3 1,0 7 0,4 8-161,0 0 0,1 3 0,2 6-200,0 3-95,5 3 1,-3 1 0,3 0-106,0 0 0,-5 0 0,3 0-715,-1 0 0,2-4 0,-2-1-324,0-1 1,-1-5 0,3-5 0,0-3-2580,-1-4 3629,4-5 0,-9 5 0,3-3 0</inkml:trace>
  <inkml:trace contextRef="#ctx0" brushRef="#br3">22794 2096 8400,'0'-18'0,"0"2"1900,0 0 1,0 2-581,0 4 1,5 0 0,3 2-451,5 1 0,0 4 1,6 0-1,3 1-305,6-2 0,2 3 0,2-3-384,0 3 1,0 0-1,1-1-251,3-2 1,-8 0 0,0 3 0,-4-1-1046,-3-2 1,-4 1-1,-3 3-439,-2 0 0,-5 1 0,-1 3 1554,-1 3 0,3 7 0,-2 2 0</inkml:trace>
  <inkml:trace contextRef="#ctx0" brushRef="#br3">23326 2192 13898,'0'10'2658,"0"2"-2854,0 3 1,0 1-1,0 5 1,0 1-836,0-1 0,0 1 0,0 2 0,0 1-1127,0-2 2158,0-5 0,0 2 0,0-3 0</inkml:trace>
  <inkml:trace contextRef="#ctx0" brushRef="#br3">23326 2149 8415,'11'-32'0,"4"2"0,4 1 784,4 4 1,0 5 0,2 5-1,-3 6 247,-1 3 1,1 2 0,-1 5-372,0 3 1,-1 2 0,-3 6-155,-6 2-407,-6-2 1,-5 9-1,-1-2-271,-2 1 1,-8 3 0,-7-5-147,-2 2 1,-2 2 0,-2-2-721,-1-3 723,1-1 1,6-6 0,1 1-643,2 0 0,1-2 530,3-2 0,6-2 0,5-5 227,6 0 0,12 0 0,6 0 1,4 0 104,5 0 1,5 0-1,-1 0 186,0 0 1,-7 5 0,-2 2 521,-4 2 0,-9 2 0,-4 0 0,-8-1 437,-5 1 0,-9-1 1,-7 1-20,-6 0 1,-8-4-1,-6-1-844,0-2 1,2 0 0,5-4 0,3 0-669,3 0 0,4 0-253,3 0 1,7-1-1,8-3-1816,1-3 0,12-2 2550,4-2 0,14 0 0,6 1 0</inkml:trace>
  <inkml:trace contextRef="#ctx0" brushRef="#br3">23996 2022 8313,'-5'-11'0,"4"0"5135,-2 1-4290,1 4 0,2 7 0,0 11 0,0 7-624,0 4 0,0 7 0,0-2 0,0 3-395,0 1 0,0 3 1,0 2-1279,0 1 1,0-4 0,0 3-2724,0-1 4175,0-7 0,-4 11 0,-2-7 0</inkml:trace>
  <inkml:trace contextRef="#ctx0" brushRef="#br3">23826 2500 8313,'10'-9'2390,"1"1"-971,0 1 0,4 3 0,4-3-791,5-1 1,3-2 0,5 0-732,0-1 1,2 4-1,-1 0 1,-2-2-830,-1 0 1,-8-2-1,-5 1-964,-4-1 0,-8-1 1896,-5-2 0,-9-7 0,-8-6 0</inkml:trace>
  <inkml:trace contextRef="#ctx0" brushRef="#br3">23847 2032 8313,'-16'-9'0,"1"1"1684,4 0 0,5 5-440,2-4 1,9 1-1,7-1-241,8 3 1,2 3 0,7 0-261,0-3 1,2 3 0,1-2 0,0 1-898,0 2 0,-1-3 0,0-1-1613,-2 2 0,-2 1 0,-5 1-2603,-1 0 4370,-2 0 0,-8 5 0,0 0 0</inkml:trace>
  <inkml:trace contextRef="#ctx0" brushRef="#br3">23315 2990 8279,'6'-20'225,"2"6"0,-4-7 0,0 5 1,-1 3 1063,1 1 1,-2 1 0,-6 2-624,-3 2 1,-7 2-1,-4 5 1,-2 0-538,-1 0 1,1 5-1,1 2 1,3 2-565,0 2 0,3 0 0,6 1 0,4 1-743,1 1 1,5 1-1,3-2 454,4 1 1,9-3 0,1-4 660,4 1 1,1-2-1,-4 0 1,-1 0 612,-2 0 1,-3-2 271,-4 3 1,-5 0 0,-5 3-1,-7 1 1,-7 0-1,-12-1 1,-3 1-356,-3 0 0,3-4 1,2-1-671,3-2 1,1 1-16,8-1 0,5-4 0,11 1-202,7-4 0,8-5 0,7 1-206,5-2 0,1-1 1,1 2 377,-2 1 1,1 3 0,-3-3 422,1-1 1,-4 3-1,-5 2 575,-1 1 0,-8-1 0,0-1 1547,0 2-1569,-6 1 1,1 0-798,-5-3 1,0 2 0,1-5-90,3-2 1,-3 3 25,3-1 1,-2 0 0,0-3 59,2-1 0,1 1 0,-3 2 726,1 1 1,1 3-226,-4-3 0,0 6 1,0 1-691,0 6 0,1 4 0,2 1-25,0 4 1,1-2-1,-3 4-379,2 2 0,0-3 0,3-1 0,0-2-78,-1-2 1,-2 2 0,2-7 716,-1-1 0,-1 0 0,4-5 302,1 0 0,-2-6 0,1-4 1,0-7 264,-1-3 1,3-1 0,0-2 126,4-2 1,0 2 0,3-4-32,0 1 1,1 1-1,-1 5 1,-1 2-293,0 4 1,3 3 0,-4 4-457,-1 3 0,-1 9 1,-2 5-352,-3 3 0,1 6 0,-4-2 0,-2 3-262,-1 2 1,-1-1-1,-1-1-386,-3-2 0,-2 1 0,-4-6 687,-1-4 1,1 1-1,-1-7 1,0 0 425,1-2 1,3-2 0,1-4-77,1-6 0,1-1 1,4-5-10,0-2 1,9-3 0,2-1 11,5-2 0,3 1 0,4 5-521,2 2 0,0 8 1,-4 2-1,1 5 68,-1 2 1,-5 6 0,-3 6 570,-4 8 0,-5 2 0,-5 5 145,-2-1 0,0 3 1,-4-6-1,-1-2 1804,-2-6 1,3-3 3450,0-2-4844,0-4 1,1-9 0,4-9 0,3-3-416,3-4 1,4-1 0,-1-2-23,2 1 1,2 0 0,1-1-48,2 1 0,-2 1 0,3 2 0,-1 4-319,1 2 1,2 3-1,-2 2-223,-2 3 0,-2 9 0,0 4 83,0 4 1,-2 6-1,-1-1 1,-2 2 109,-1 1 1,-1 1 0,-4-2-57,0-3 1,0 2 3,0-4 0,-2-2 306,-1-6 1,2-4 0,-3-6-7,3-4 0,1-3 0,0-2 0,0-1-2,0-1 1,5-4-1,2 4 1,2 0-18,2-1 0,3 4 0,1-1 19,2 4 1,1 6 0,2-2 102,-3 3 0,2 6 0,-4 2 0,-4 3 243,-2 4 1,-5-1 0,-4 4-18,0-2 1,-1 3 0,-2-4-228,-4-1 1,-4-2 0,-2-4 0,-1-3-81,1-3 1,1-1 0,1-1-334,1-3 1,0 1 0,3-7-39,4-2 1,1-2 0,4 1 0,1-2-156,4-2 0,4 1-1346,3-2 1315,3 2 0,7 7 1,2 1-167,2 1 0,-1 4 0,1 2 0,-3 6 347,-3 5 1,-5 8 0,-4 0 871,-5 2 1,-3 0-1,-6-1-257,-3-1 1,-1-5 0,-3 1 0,1-3 1903,-1-4 0,-2-3-1326,0-4 1,4-1-1,2-2-479,3-4 0,1-6 0,1-3 0,2 0-21,0-3 1,5 2-1,0-1-16,1 0 1,5-1 0,2 0-95,0 1 0,-2 6 0,4 0 1,0 5-209,-2 3 0,1 0 0,-4 5-296,1 3 1,-1 3-1,-5 6-427,-1 1 1,-3 1 0,2-2 0,-1 2-728,-3-2 1,-1-2 497,-1 0-2952,0-5 1501,0 3 1,-1-7 2362,-3 1 0,-2-2 0,-4-1 0</inkml:trace>
  <inkml:trace contextRef="#ctx0" brushRef="#br3">24464 2362 8202,'-7'-1'0,"0"-3"2424,4-2 1,-1-1-885,4 0 0,4 1 0,5-1 0,3 4-60,2 2 0,5-3 0,-2 0-1547,3 2 1,2 0 0,-1-1-501,0 0 0,1-1 1,-1 5-1,0 3 567,0 3 0,1 3 0,-1 0 0</inkml:trace>
  <inkml:trace contextRef="#ctx0" brushRef="#br3">16306 3681 9870,'-7'0'-1537,"0"0"1326,-2 0 0,3 0 109,-1 0 0,1-1 1,-2-1 313,1-2 0,4 1 1,-3 2-1,0-2 136,0 0 0,2-2 0,-2 1 1,0-1 210,1-1 1,1-4-381,-3 3 1,5 1 0,-2-1-318,3-1 1,6 2 98,2-1 0,7 3 0,4-3 0,3 0-106,4 1 0,2-2 0,5 4 53,0 2 1,0-3-1,-2 2 116,-1 0 1,0 2-1,-5 2 1,-3 3 100,-2 3 1,-7 2 0,-2 2 101,-5 0 0,-4 4 0,-2 3 13,-2 2 1,-7 2 0,-5 3 0,-1 5-114,1 4 1,-3 0 0,4 4-113,1-1 1,3-1-1,2-2-82,5-3 1,2 4 0,1-8 0,1-1-506,2-5 0,5-4 1,5-7-27,1 1 1,0-5 0,-3-2 612,-1-3 1,1-6 0,-1-1 0</inkml:trace>
  <inkml:trace contextRef="#ctx0" brushRef="#br3">16348 3873 8481,'-3'-14'0,"-1"-2"349,2 0 1,1 3-1,2-1 1,2 3 376,5 4 1,6-2-1,5 3-540,4 0 1,1-3 0,5 6-250,5 0 1,-1 1 0,6 0 0,1-2-730,1 2 0,1 4 792,-3 2 0,2 9 0,-3-1 0</inkml:trace>
  <inkml:trace contextRef="#ctx0" brushRef="#br3">16859 3767 8557,'-14'-18'0,"0"1"0,1 2 0,5 5 0,4 7 0,5 6 0,2 5 0,5 1 0,5 6 0,2 3 110,1 2 1,2 2 0,5-1 0,0 0-291,2 0 0,-4-1 20,-3-2 0,-1 1 0,0-5 0,-4-1 563,-4-1 0,-6-2-106,-6-3 1,-9-3 0,-9-4 301,-7 0-407,2 0 1,-3 2 0,4 0-242,1 1 1,3 1 48,3-4 0,-2 5 0,4 1 0</inkml:trace>
  <inkml:trace contextRef="#ctx0" brushRef="#br3">16880 3767 8579,'0'-22'128,"5"2"0,3 1 151,5 2 0,1 7 1,8 1-1,4 3 459,3 3 0,8 2 1,1 1-858,-1 0 0,0 1 0,-5 3-1255,0 3 0,-4 2 1374,1 2 0,-10 0 0,1-1 0</inkml:trace>
  <inkml:trace contextRef="#ctx0" brushRef="#br3">18018 3650 8487,'-6'-32'234,"2"6"0,4 3 0,-2 5 1,-1 3 377,-4 2 1,-4 6-1,-3 3-434,-4 3 1,-3 11 0,-4 4-1,-3 6-61,-3 5 1,-1 3 0,1 8 0,3 3-316,3 2 1,3 5 0,3-1 0,5-4-46,7-4 0,5-5 0,7-5 0,7-6 183,8-5 1,7-9 259,9-4-154,-3-6 0,7-8 1,-6-6 254,-3-4 0,-4-1 1,-6-2 189,1 0 1,-6-5 0,-3 4-247,-4 2 0,-5 0 0,-5 2 0,-2 1-762,-5 2 1,-5 4 0,-2 7-106,-1 3 1,3 4 621,-2 4 0,-1 6 0,-1 7 0</inkml:trace>
  <inkml:trace contextRef="#ctx0" brushRef="#br3">18231 3767 8509,'-6'0'-288,"-3"-4"1,2 0 293,-3 2 1,3 2 0,0 4 0,0 4 682,1 5 1,-2-1-1,4 3 1,2-1-280,1 1 0,-3 3 0,0 0-244,2 2 0,2-2 0,2-1-111,2-2 1,4-1 0,-1-4 0,4-2-155,3-1 1,-1-5-1,4 2 46,-2-3 0,3-2 0,-4-3 189,-1-3 1,-1-6-1,-2-1 1,0 0-107,-3-2 0,-2 3 0,-5-3-109,0 1 1,-3 0-1,-4 5-1727,-7-1 1806,-10 0 0,-3 6 0,-5 0 0</inkml:trace>
  <inkml:trace contextRef="#ctx0" brushRef="#br3">19475 3660 8506,'0'-21'-129,"4"0"1,1-1 0,1 1 0,1 0-1,0 0 885,0-1 0,-4 4 1,3 2-1,-1 1 389,-3 2 0,0 8-854,-2 8 0,-4 6 0,-1 11 32,-1 2 0,4 4 0,-1 0 0,1 4-37,2-1 0,2 4 0,1 3-135,4-2 1,3 3-1,0-3 1,2-2-107,2-2 0,3-3 0,4 2-261,0 0 0,-3-9 0,0 0-152,1-4 0,-4-3 0,-2-4 0,-3-3-3494,-3-2 1834,-5 0 2028,3 1 0,-1-4 0,2 4 0</inkml:trace>
  <inkml:trace contextRef="#ctx0" brushRef="#br3">21050 3639 17276,'0'-11'-2265,"0"1"2029,0 4 1,-5 14 602,-2 10 0,-3 8 0,0 0 0,0 1 210,3 2-865,-2 2 1,4 1-1,-2 0-142,3 0 0,4-4 0,5-2 0,6-2 298,5-4 1,6-10-1,2-3 330,5-5 0,1-9 1,2-6 581,0-7 1,-5-13 0,-3-3 0,-5-4 75,-5-2 1,-3-2 0,-4-1-91,-4-1 1,-3 1 0,-4 6-799,-7 3 1,-5 8 0,-8 4 0,-2 7-686,-1 6 1,-2 6-1,-3 10-227,1 6 1,1 5 986,5 9 1,0 7-1,9 6 1</inkml:trace>
  <inkml:trace contextRef="#ctx0" brushRef="#br3">22720 3724 13447,'0'-24'490,"0"3"-327,0 7 1,-5 14 0,-3 8 0,-4 5 160,-2 5 0,-1 2 1,6 2-440,2 3 0,2 3 1,8 3-1,5 1-260,10 0 0,9-1 1,13-3-1,10-3 367,-22-13 0,1-1 1,5-4-1,0-3 1,1 1-1,0-2 92,-1-1 0,1-2 0,-1-3 0,0-1 1,-4-2-1,0-2 538,-1-3 1,-1-2 0,11-21 0,-12-5 0,-14-3 520,-12 0 1,-13-4 0,-14 1-1041,-12 3 0,14 25 0,-4 1 1,-3 3-1,-3 3-1541,-1 0 0,-3 1 1438,-6 0 0,-1 2 0,1 2 0,-1 1 0,-5 0 0,0 1 0,1 0 0,-1 1 0</inkml:trace>
  <inkml:trace contextRef="#ctx0" brushRef="#br1">16178 5331 8521,'-13'-20'-151,"3"2"0,4 6 763,3 7 1,2 16 0,-1 15 0,-2 7-390,2 6 1,-3 7 0,2 5 0,-1 3 0,0 4-325,1 1 0,-2 1 0,4-30 1,0 1-1,-1-1 0,0 0-246,1 1 0,0 0 1,0 26-1,1-5-35,0-9 1,0-1 0,0-7-8,0-1 0,0-5 1,1-7-1,2-5 389,5-7 0,6-6 0,2 1 0</inkml:trace>
  <inkml:trace contextRef="#ctx0" brushRef="#br1">16189 5448 8432,'-6'-31'-26,"4"3"52,4 3 1,5 2 0,7 4 231,4 5 0,2 1 1,2 8-157,3 0 1,7 1-1,8-3 1,5-1-2,5-2 1,8 0 0,-26 4-1,1 1-74,3 0 0,1-1 0,3 0 0,2 0 0,1 0 0,1-1-122,0 1 0,0-2 1,0-1-1,1 1 1,4 0-1,2 1 1,0 1-1,2-1 83,1 1 1,0 1 0,-2-1 0,0 1 0,1 0 0,1-1-158,-2 1 0,1 0 0,0 1 0,0 1 1,1-1-1,0 2 139,-1-1 1,0 1 0,1-2-1,0 1 1,-4 1 0,-1 0 0,0 1-1,0 0-38,0 0 1,-1 1 0,-1-2 0,1 0 0,-3 0-1,1-1-84,-4 0 1,1 0 0,-2 2 0,-1-1 0,-1-1 0,-1-1 149,1 0 0,0 0 0,1 0 0,0 2 0,-2-1 0,0 0 0,-1 0 0,-1 1-39,1 1 1,0 0 0,0-2-1,0 1 1,2 0 0,0 0 55,2 1 1,0 0 0,-1 0 0,0 1 0,0 0 0,0 0-8,0 0 1,-1 0 0,3 0 0,0 0 0,1 0 0,1 0 0,1 0 0,2 0-60,0 0 1,0 0-1,1 0 1,-1 0 0,-2 0-1,0 0 8,2 0 1,1 0 0,1 0 0,-1 0 0,3 0-1,0 0 97,-1 0 1,0 0 0,0 0-1,0 0 1,-2 0 0,-1 0 0,1 0-1,0 0 9,0 0 1,0 0 0,1 0 0,0 0 0,0 0-1,-1 0-33,-1 0 1,0 0 0,-2 1 0,-1 1 0,1 1 0,-1-1-37,-1 1 1,0 0 0,3-1 0,0 0 0,0 0-1,0 1 1,-1 0 0,0 0-111,-1 0 1,0 0 0,0-1-1,0 0 1,2 1 0,-1 0 52,3-1 0,-1 0 1,-3 1-1,-1-2 1,2-1-1,-1 0 46,-3 0 1,-2 0-1,-1 0 1,0-1 0,-1 0-1,0-1 243,1 1 0,-1-1 1,-2-2-1,0 1 1,-2 1-1,0 0 1,-2 1-1,0 0 289,30 0 1,-2 1 0,1 0-297,-3 0 1,-4 1 0,-3 2-336,-4 5 1,-3-3-1,-1 3 1,-3 0 219,-4 1 0,-5-2 0,-3 1-277,-1 0 1,1 1 0,-4 2 226,-3 0 1,2-1 0,4 1-1,1 1-40,3 2 1,1-1 0,1 5 248,-1 0 0,3 3 0,1 0-273,4 0 1,-2-1 0,-2-2 0,-3-4 210,-4-2 1,3-1 0,-5-1 44,-2 1 0,-1-4 0,-8 0 0,-2 1 27,-2 2 1,0 5 0,-2 3-242,-1 2 1,-4 2-1,-4 3-116,0 4 0,-6 3 1,-3 3-128,-4 4 1,-6 2 0,1 3 0,-1 1-76,2 1 1,-2-1 0,3-5 226,0-1 1,3-1 0,-1 1 283,2-3 1,5-4-1,1-4 8,1-3 0,0-3 1,3-2-23,-2-2 1,-3 1 0,3-5 0,-2 0-247,-3 2 0,-1-4 1,-3 2-371,-1-2 0,-5-2 0,1 1 157,-2-1 1,-1-4-1,-1-2 1,1-3 144,0-1 0,-2 0 0,-1 0 220,-5 0 0,2-3 0,-1-2 150,-2-1 0,-5 0 0,-4-2 1,-3 1-118,0-2 0,-6 3 1,-2 1-382,-6 0 0,-3-2 0,27 5 0,0 0 28,0 1 0,0 0 0,-1-1 0,-1-1 0,0 1 0,-1-1 80,1 0 1,-1 0 0,-2 2 0,0-1 0,-2-1 0,-1-1 0,-1 0-1,0 0 98,-1-1 1,1 0-1,-3 0 1,0-1 0,-2 1-1,-1 0 70,-2 0 0,0-1 0,-3 0 0,-1 0 0,-3 0 0,1 1-83,-1-1 0,-1 1 0,0-2 0,0 1 0,17 3 0,0 2 0,-1-1 0,-1 0 0,0-1 0,0 1 26,-3-1 1,1 1 0,-1 0-1,2 1 1,0 0 0,-1 0-1,-1 0 1,0 0 0,-1 0-185,2 0 1,-1 1 0,1 0 0,-1 0 0,1 0-1,-1 0 1,-1 0 0,-1 0 0,-1 0 83,0 0 1,-1 0-1,1 0 1,1 0 0,0 0-1,0 0 1,-1 0-1,-1 0 1,0 0 86,1 0 0,0 0 1,0 0-1,1 0 1,-1 0-1,1 0 0,-3 0 1,0 0-1,0 0 1,-2 0-1,1 0 1,-1 0 92,0 0 1,-1 0 0,1 0 0,-2 0 0,0 0 0,1 0 0,2 0 0,0 0 0,-1 0 14,1 0 1,-1 0 0,1 0 0,-1 0 0,0 0-1,0 0 1,-1 0 0,1 0 0,-1 0-158,2 0 1,1 0 0,-1 0 0,1 0 0,1 0 0,0 0 0,3 0-1,1 0 1,-1 0 26,1 0 1,0 0 0,0 0 0,1 0 0,-1 0 0,1 0 0,1 0 0,1 0 0,-1 0 0,1 0 0,0 0-1,1 0-96,-19 0 0,1 0 1,1 0-1,1 0 1,0 0-1,-1 0 51,1 0 0,1 0 0,5 0 1,1 0-1,1 0 0,-1 1 101,2 0 0,0 1 0,3 1 1,1 0-1,0 2 0,0 1 0,3-1 1,1-1 81,2 0 0,1 0 1,4 0-1,0 0 1,-26 1 45,1 0 1,2-2-1,8 0 436,5-1 1,10-2 0,7-2-232,0-1 0,4 0 1,-3-2 104,3 0 1,4 0-1,0 3 1,0-2-463,2 2 1,-8 5-1,3 4-56,-1 3 1,-2 2 0,0 1-432,-1 1 1,-3 0 0,3-3 281,2-1 1,5 0-275,4-3 302,2-2 192,6-5 0,6-5 0,6-1 0</inkml:trace>
  <inkml:trace contextRef="#ctx0" brushRef="#br1">16848 5384 15980,'-12'-11'-1722,"-2"1"0,8-1 1741,0 0 1,2 4 0,5 1 0,2 2 0,6 0 502,4-1 1,4 1 0,8-5 0,4 2-261,1-1 0,3 0 0,2-1 0,1 3-54,2 2 1,-4 0-1,2 4-272,-3 0 1,-6 5-1,-2 3-146,-3 5 1,-6 4 0,-6 4 0,-5 0 50,-4 1 1,-7-1 0,-4 1 372,-7 3 0,1-2 0,-2 3 65,-1 0 0,-1-4 0,0 4 1,2 0-230,4 3 0,6-2 0,2 1-281,1 2 1,3-2 0,5 2-272,4-1 1,8 4-1,2-6 1,3 1-397,2-4 0,-2 1 1,-3-3-22,-2-6 0,-4-3 912,0-2 0,-5-5 1,-1-2-1</inkml:trace>
  <inkml:trace contextRef="#ctx0" brushRef="#br1">16976 5714 8516,'-17'-11'229,"-2"0"309,5 1 0,5 3 1,6 0 61,6-2 1,4 5 0,8-1 0,5 1-289,4 1 0,6-1 1,-1 3-227,5-2 0,-1 1 1,3-1-497,-3 2 0,-1 1 0,-1 0-25,-3 0 0,2 0 0,-7 0 0,-3 0-271,-4 0 1,-5 3-1092,0 1 1797,-5 4 0,-1-2 0,-5 5 0</inkml:trace>
  <inkml:trace contextRef="#ctx0" brushRef="#br1">17593 5469 8906,'10'-21'45,"6"1"0,2 2 1,2 4-1,1 2 479,0 1 0,0 5 1,0 3-1,-3 2-327,0 1 1,-5 4 0,0 3 0,-3 4-179,-3 3 0,-5 6 0,3 6 0,-2 0 0,1 2 191,-2-1 0,-1 1 0,-1 4-143,0 0 0,-1 0 0,-1 0-35,-2 0 0,1-4 1,2 0-1,-2 1-331,0-2 1,-1-1-1,4-5-159,0 1 0,0-1 0,0 0-734,0 0 1188,0-4 0,-5 3 0,0-3 0</inkml:trace>
  <inkml:trace contextRef="#ctx0" brushRef="#br1">17614 5863 10238,'-11'-5'-265,"6"-1"763,1-5 1,8 5 0,5 3 88,8 2 1,3 1 0,10-1 0,6-2-300,4 0 0,5-1 0,8 4-328,0 0 1,-1-1-1,-2-1-800,-4-2 1,-3 0 599,-4 4 0,-3-4 0,-4-2 0</inkml:trace>
  <inkml:trace contextRef="#ctx0" brushRef="#br1">18412 5395 8479,'-14'-9'0,"-1"-1"780,2-2 1,6 6-247,4 6 0,2 6 0,3 8-138,5 4 0,1 3 0,9 3 0,-2 3-244,-2 4 1,0-2 0,0 7-124,1-3 0,1 3 0,-5 2-94,1 0 1,-2 2-1,0-3 1,-3-1-49,-2 1 1,1-1 0,-3-6-410,2-1 0,-1 0 1,-1-4-154,1-1 0,0-7 0,4-2 675,1-4 0,1 0 0,2 0 0</inkml:trace>
  <inkml:trace contextRef="#ctx0" brushRef="#br1">18859 5554 8468,'-10'-20'0,"3"1"314,3 1 1,3 9 0,1-2 0,1 3 345,3 2 0,3 0 0,6 4-310,1-2 1,9 1 0,-1 3-287,4 0 0,1 0 0,3 0 1,-2 1-435,2 2 0,-3-1 1,0 1 248,-1-2 0,-6-1 1,-6 2-479,-2 1 570,-6-2 1,-3 5-1,-9-2 1,-5 3 294,-1 2 0,0 7 0,2 1-97,-1 3 1,2 3-1,0 2-57,2 3 0,5 3 0,-2 1-179,3 0 1,2 4-1,2 3 1,1 2-296,2-2 1,0 1 0,3-5-213,-2 0 0,-5-6 1,2-3 79,-3-3 1,-2-5-1,-3-8-447,-3-3 941,-3-2 0,-5-1 0,-1 2 0</inkml:trace>
  <inkml:trace contextRef="#ctx0" brushRef="#br1">18986 5820 9305,'0'-20'58,"1"3"193,3 7 1,3 0 0,7 6 556,4-2 1,3 3 0,4 0-372,3 2 0,8 1 0,3 0 0,2 0-712,2 0 0,-4 0 1,-1 0-1240,-2 0 0,-4 0 1516,-4 0 1,-4 4-1,2 2 1</inkml:trace>
  <inkml:trace contextRef="#ctx0" brushRef="#br1">19497 5703 8421,'-6'-5'1000,"-4"-1"-587,9 1 0,-4 6 0,5 8 21,0 4 0,5 6 0,2-1 0,4 3-242,3 4 1,3-1 0,4 3-258,0-1 1,2 2 0,0-2-429,2 1 0,3-4 0,-3-3 207,-1-8 1,1-6 0,-3-9 252,-2-4 1,-7-6 0,-1-13 0,-5-5 679,-2-3 0,-6-6 1,-6 1-140,-3-2 1,-5 2 0,-3 1 15,-2 1 0,-6 5 0,-1 6 1,-2 4-816,1 5 0,0 9 0,-3 4-2864,3 3 3155,-8 11 0,13 6 0,-8 11 0</inkml:trace>
  <inkml:trace contextRef="#ctx0" brushRef="#br1">20507 5277 12972,'-5'-26'-503,"1"4"1,-5-2-1,4 5 1,0 5 1303,2 2 1,2 9 0,1 6-571,0 10 1,0 11 0,0 4 0,1 4 0,3 4 295,3 3 0,6 2 0,1 2-242,-1-1 0,-1 4 0,-1 1 0,-1-2-60,1-2 0,-2 0 0,0-1 1,-3 0-218,-2-3 0,1-4-934,-1-6 669,-3-3 1,4-9-279,-5 1 0,0-5 0,0 1-786,0-2 1,3 0-1,2 1 1333,1 1 0,1 5 0,3-2 0</inkml:trace>
  <inkml:trace contextRef="#ctx0" brushRef="#br1">21199 5565 8417,'-17'-11'-65,"2"0"0,4 1 1,0 0-1,1 3 219,-1 4 1,0 2 0,1 1 0,-1 1 0,1 2 314,-1 4 1,-3 8-1,0 3 1,2 6-174,3 5 1,1-1 0,3 3 0,1 2-202,-1 0 1,1 0 0,7-2-1,3-3 110,4-3 1,8-4-613,0-3 292,2-7 0,5-8 1,1-6-12,1-5 1,-2-6 0,1-5 264,-4-4 1,2-6-1,-8-5 37,1-1 1,-3-9 0,-7 1 0,-3 0 150,-3-1 1,-1-1 0,0 1-219,0 3 0,0 10 0,-1 5-1300,-3 9 1,3 10 1190,-3 14 0,3 10 0,1 10 0</inkml:trace>
  <inkml:trace contextRef="#ctx0" brushRef="#br1">22081 5309 8553,'-16'-21'-145,"-3"1"1,5 2 0,1 4 0,1 3 0,0 3 975,-2 1 1,3 4 0,-1-3 1623,4 1-2046,6 1 0,-3 10 0,5 4 0,0 4-115,0 2 1,0 7 0,0 6 0,0 6-22,0 4 1,0 7 0,0 5-244,0 4 0,1 4 0,0-27 0,1 0-124,-1 0 0,1 0 1,0 0-1,0 0 1,-2 0-1,0 0-222,0 0 1,0 0 0,0 27 0,0-4-130,0-4 1,0-8 0,0-9 0,0-6-1783,0-6 1375,0-11 1,12-15 851,2-3 0,2-9 0</inkml:trace>
  <inkml:trace contextRef="#ctx0" brushRef="#br1">22422 5437 12115,'5'-21'-1409,"2"2"1694,2 5 1,2 4 0,-1 11 0,1 4 349,0 6 0,-5 4 1,-2 8-1,0 1 70,-1 5 0,2 2 0,-3 2-377,2 2 1,0-2-1,-4 4-279,0 0 0,-4-4 0,-1 1-124,-1-5 1,0 1 0,-2-5-601,1-1 0,5-3 1,-2-3-1,3-4-813,1-2 0,1-2 1473,3 1 0,6-1 1,7 1-1</inkml:trace>
  <inkml:trace contextRef="#ctx0" brushRef="#br1">23092 5267 12953,'0'-21'-185,"0"0"0,0 4 0,0 3 1173,0 2 1,0 7 0,-1 6-766,-3 9 0,2 5 0,-4 7 0,0 3-66,0 4 1,4 7 0,-2 6-1,3 4-129,1 2 1,-4 5 0,0 5 0,-1 2-305,3-30 0,-1 1 1,-5 27-1,2-1-58,0-3 1,-3-1 0,2-1-153,-3-2 0,3-9 0,1-9 0,1-6-154,3-3 1,1-7-1,1-2 18,0-2 0,-1-1 0,-2 0 613,0-1 1,-1 1 0,4-1 0</inkml:trace>
  <inkml:trace contextRef="#ctx0" brushRef="#br1">23528 5586 8469,'0'-38'302,"0"5"206,0 7 1,-1 12 0,-3 15 67,-3 9 1,-3 6-1,-5 9 49,-2 3 1,0 3 0,1 2-1,1 3-571,6 3 1,-1 2 0,7 2-210,1-1 0,0 0 0,5-2 74,4-1 1,6-7 0,12-4-1,3-10 272,3-9 0,1-9 0,-2-8 341,-1-5 0,-3-10 0,-6-7 75,-2-5 0,-4-5 0,-7 1 0,-5-2-199,-4-2 0,-10 5 1,-9 3-730,-6 2 0,-12 7 0,-5 5-3601,-3 5 3558,-3 9 1,-8 7 0,-1 6 0</inkml:trace>
  <inkml:trace contextRef="#ctx0" brushRef="#br1">19848 8086 8329,'-17'-35'927,"4"2"1,7 9 0,11 16-889,12 16 0,3 14 0,3 2-859,-4 0 1,-3-2 0,-7 0 0,-2-1 373,-3 0 0,-2 5 1,0 3-1,2 1 446,-2 2 0,-5 10 0,-3 1 0</inkml:trace>
  <inkml:trace contextRef="#ctx0" brushRef="#br1">19880 8512 7851,'-12'34'0,"0"-1"-140,1-2 1,0-7 0,7-3 1036,2-6 1,0 1 0,4-1-494,1 2 0,7-3 0,5 3 0,2-2-274,1-2 0,6 3 0,1 3-130,-1 5 0,3 3 0,0 5 0</inkml:trace>
  <inkml:trace contextRef="#ctx0" brushRef="#br1">19954 9363 8179,'-18'0'0,"2"0"1116,0 0 1,2-4-1,5-4 1,2-1 786,3-2 0,9-4 1,7-2-1159,8 1 0,6 1 0,6 4-1283,0 0 1,0 5 537,-1 3 0,1 6 0,0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19773 14588 8364,'0'10'-1328,"0"1"1373,0-1 0,0 1 0,0 0 1,0-1-3,0 1 0,1-2 1,2 0 560,0-2 1,4-4 1421,-3 5-896,0-6-159,-4 3-732,0-5 1,3-5 0,2-3 0,0-4 112,-1-2 1,3-5 0,-2 0-85,1-5 0,-2-3 0,3-6 0,0-3 132,-1-3 0,0-7 0,-4-5-294,1-4 0,1 25 1,0 0-1,-2-3 1,0-1-1,1 1 1,-1-1-114,0 1 0,1 0 1,0 2-1,1 0 1,1-28-6,0 1 1,-1 4 0,3 8-54,1 7 1,2 10 0,0 9 0,1 7 0,0 6 4,-1 2 0,6 11 0,1 10 127,4 6 1,5 11 0,2 9 0,3 5-28,-15-21 1,0 0-1,-1 2 1,0 1-1,0 4 1,0 1-1,-1 2 1,0 0-138,1 2 0,0 1 1,-2-2-1,-1 1 0,-1-1 1,0 1-1,-2-3 1,0 0-47,-1-2 0,-1-1 0,-1-1 0,-1-2 0,1 20 315,-2-7 1,0-10 385,-4-11 0,0-10-133,0-11 1,0-14-1,0-12 1,0-8-235,0-9 0,3-4 0,2-9-130,-2 26 0,0 0 0,1-1 0,0-1 1,3-5-1,-1-1-207,1-3 1,1-1 0,-1 0 0,0-1 0,-1-3 0,0 1 0,0 0 0,1 0 7,0 1 1,0 0 0,0 3 0,-1 1 0,-2 2 0,0 0-17,0 3 0,-1 2 1,-1-21-1,2 17 25,-3 6 1,-2 6-563,-3 7 9,-1 8 1,-1 10 0,2 8-597,3 5 0,4 5 0,2 5 1,1 3 1277,2 1 0,2 2 0,0 3 0</inkml:trace>
  <inkml:trace contextRef="#ctx0" brushRef="#br0">20848 14524 8241,'-11'10'384,"0"1"1,1 0 314,-1-1 0,5-5-307,3-5 1,3-11-1,3-11 1,5-9 104,5-7 0,3-8 1,3-5-1,0-5-381,-8 24 1,0 0-1,0-4 1,-1 0 0,2-4-1,0 0-244,-2 0 0,-1 0 0,1-1 0,0 1 0,-2-2 0,0 0 196,1 1 0,-1 0 0,0 0 1,1 2-1,-3 2 0,1 3 1,-1 3-1,2 3-1,5-19 1,-1 13-1,-2 18 247,1 5 1,-1 6 0,2 10-64,2 6 0,1 5 0,5 11 1,2 8 103,1 6 1,3 9-1,-2 1-230,-12-24 1,0 1-1,1 1 0,0 1 1,0 2-1,-1 0-284,0 0 0,0 0 1,-3 0-1,-1 0 1,0 0-1,-2 0 1,1-1-1,-2 1-602,1 0 1,-1 0-1,0-1 1,-1 0-1,3 27-830,-3-5 1,-9-7 0,-5 0-27,-7-2 1617,-3-6 0,-5-1 0,0-3 0,2-3 0,0-1 0</inkml:trace>
  <inkml:trace contextRef="#ctx0" brushRef="#br0">21028 14364 8260,'-3'-11'0,"-1"1"239,2-1 1,8 1 0,8-1 0,11 0 605,8 1 0,7-6 1,11-3-553,-21 8 1,0-1 0,3-2-1,0 1 1,3-3 0,0 0-1,-2 1 1,0 0-636,-3 2 0,-1 1 0,25-8 1,-18 11 341,-5 2 0,-4 2 0,-7 5 0</inkml:trace>
  <inkml:trace contextRef="#ctx0" brushRef="#br0">20497 15407 8463,'-6'-5'0,"2"-2"938,3-2 0,12-8 0,7-4 0,13-8-530,11-5 0,-17 16 1,2-1-1,2 0 1,2-1-1,0 3 0,0 0-477,1 2 0,0 1 0,-2 1 0,-2 1 0,24-6 69,-8 4 0,-6 11 0,-6 5 0</inkml:trace>
  <inkml:trace contextRef="#ctx0" brushRef="#br0">20933 15396 8461,'-32'32'342,"1"-1"0,3-3 939,3-3 1,7-8 0,6-7-344,8-5 1,11-11 0,16-8-978,12-10 1,7-7 0,-15 14 0,0 0 38,2 0 0,-1-1 0,4-2 0,0 0 0,3 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21815 12247 8151,'-4'6'-27,"-2"2"1,-5-5 38,1 0 1,2 2 422,1-2 1,4 1-371,-4-4-255,4 0 0,-6 0 0,2-2 117,-3-1 1,0 1 0,-1-6 550,0 0 1,4-1-1,0-2 1,6 10-407</inkml:trace>
  <inkml:trace contextRef="#ctx0" brushRef="#br0">21782 11677 18306,'6'-14'86,"7"-19"113,1-1-1,-1 0 1,0 5 0,0 1 356,11-19 0,-3 6 0,-3 11-123,-4 5 0,-2 10 0,-1 12-140,-1 1 1,1 2-1,1 2-127,2 1 0,-2 8 0,3 8 0,1 4-20,1 6 1,5 6-1,1 4-386,2 2 0,0 2 0,-4 1-247,0 2 0,3 1 0,-3 4 0,-4-3-694,-4 0 1,-4 1 0,-2-1 115,-3 0 0,-3-8 0,-2-2 52,-3-7 0,-3-1 1,-6-6-1,-2-1-699,-2-4 0,0-4 1713,-5-4 0,1-5 0,0-2 0</inkml:trace>
  <inkml:trace contextRef="#ctx0" brushRef="#br0">21901 12140 8151,'-11'-7'304,"1"0"167,3-1 1,3-2 0,5 0 0,4-1 467,5 0 0,10 0 1,10-4-156,4-2 0,9-3 0,6-3-538,3-2 1,2 3 0,-1-3 0,-1 3-1106,-3 0 1,-4 6-1,-9 2-3566,-8 2 4425,-9 6 0,1-4 0,-3 4 0</inkml:trace>
  <inkml:trace contextRef="#ctx0" brushRef="#br0">22549 12247 8151,'0'-11'1096,"2"0"-395,1 1 0,3-6 0,6-2 0,3-6 617,7-4 0,-1-8 0,4-3-1086,-3-2 0,-2-7 1,-1-1-120,-1-3 0,-11 22 0,-1 1 1,1-2-1,-1 0 0,-1 0 0,-1-1-7,3-27 0,-1 8 0,3 7 406,-2 3 0,-1 7 1,2 10 83,-1 10 1,0 8-1,5 11-368,2 6 1,3 5 0,5 9-108,3 3 1,2 7 0,5 3-55,0 3 0,1-1 0,1 7 0,3 0-567,1-1 1,-3 1 0,3-3 18,-1-2 0,-3-6 0,-6-13 25,-3-4 0,-3-8 0,-1-8 0,-4-3 278,-3-3 0,-2-11 0,-1-10 303,0-5 1,-1-7 0,0-10 177,-3-4 1,2-8 0,-5 26 0,-1-1 0,2-3 0,1-2-124,1-4 0,0 0 0,-1-3 0,0-1 0,1-3 0,1-1-523,0-2 0,0 1 0,-2 1 0,-1 2 0,2 1 0,1 0-287,-2 3 0,-1 2 0,5-17 0,-3 10 630,-3 15 0,-7 10 0,0 10 0,-1 5 0</inkml:trace>
  <inkml:trace contextRef="#ctx0" brushRef="#br0">20975 11640 8125,'7'-45'142,"-1"2"104,-1 1 0,-2 7 0,-3-1 0,0 4 0,0 4 0,-1 4 476,-2 5 1,-4 4-1,-6 6 1,-3 1 0,0 5-371,-3 2 0,2 1 0,0 2 1,-4 5-1,-2 9-62,-6 6 0,-1 11 0,-2 10-176,0 5 0,17-19 0,2 0 0,-2 3 0,1 0 0,0 2 0,0 2-120,0 0 1,1 1 0,1 0-1,2 0 1,3 1 0,1-1 7,2 0 0,0 0 1,1 1-1,3-1 1,1-1-1,3 0 0,2-2 1,3-2-13,1-3 1,3-1 0,3-2 0,3-2 0,20 17-201,2-2 0,6-5 0,2-9-177,-1-7 0,3-10 0,-5-5 0,0-7-64,1-7 1,-3-5 0,1-10 28,-5-6 0,-3-1 0,-6-6 42,-3-1 0,-7 4 0,-8 4 1,-6 6-32,-7 4 1,-9 2-1,-11 2 273,-7 4 1,-7 7 0,-9 3 357,-3 3 1,-4 1-1,-4 0 1,0 0 378,6 0 1,3 0-1,4 0 610,2 0 0,3 0-560,8 0 1,13-1 0,13-4 0,17-6-258,15-5 0,13-4 1,-15 9-1,2 0-358,1 1 1,2-1 0,3-1 0,1-1-1,4 0 1,1 0-212,1 0 0,1-1 0,-3 1 0,0-1 1,-1 0-1,1-1-100,-2 3 0,-1 0 1,-5 2-1,-1 2 1,-2 1-1,-1 0 1,21-4-832,-11 4 0,-16-1-75,-12 4 0,-13 1 0,-6 3-887,-7 0 2070,-10 4 0,0 1 0,-6 2 0,-4-2 0</inkml:trace>
  <inkml:trace contextRef="#ctx0" brushRef="#br0">21986 11513 8463,'4'-28'154,"2"1"0,5 5 0,0-1 1,-1 4 934,1 3 0,-4 3-345,0 6 0,-6 2 1,-1 6-540,-6 3 1,-3 5 0,-3 7 0,-1 1 79,-1 6 1,-4-1-1,3 7 41,-2 0 0,3 8 0,-4 4 0,1 5-3,0 3 0,-3 5 0,11-24 0,1 2-182,0 0 1,0 2 0,0 0-1,0 0 1,3 2 0,0-1-114,-1-1 1,1 0 0,2-2 0,0 0 0,1-2 0,1 0 0,0 27-319,1-3 1,-4-10 0,0-6-338,2-8 1,1-5-688,1-7 1,5-4 0,1-8 1313,-1-6 0,5-5 0,-4-5 0</inkml:trace>
  <inkml:trace contextRef="#ctx0" brushRef="#br0">20050 14013 8522,'0'-32'58,"-4"-1"0,1-3 0,0-4 1,2-3 298,1-4 0,0 1 1,0 4-1,0 0 208,0 3 0,4-1 0,-1 6 0,0 3 473,-2 5 1,-1 5-492,0 3 0,0 13 1,1 14-1,3 10-129,3 8 1,-1 12 0,1 5-194,1 3 1,3 6 0,-5-24 0,1 1-259,-1 1 0,2 1 0,1 0 1,-1 0-1,0 2 0,0 1 1,0-1-1,0-1-161,2 0 1,-1 0 0,0-2-1,-1 0 1,1 0 0,0-1-634,0 1 0,0-1 0,12 27 0,-1-4-733,-3-6 0,-2-9 0,-7-6-92,-1-6 1652,-5-13 0,3 0 0,-5-6 0</inkml:trace>
  <inkml:trace contextRef="#ctx0" brushRef="#br0">19986 13811 8522,'-8'-30'0,"1"1"0,-3-29 183,9 3 0,10 8 1,12 1 62,6 2 0,7 3 1,-11 21-1,1 1-106,2 1 1,1 0-1,3 2 1,1 0 0,3 2-1,1 0 1,2 2 0,1 0 211,0 2 1,0 2-1,-4 2 1,0 2-1,-3 4 1,0 2 194,23 11 0,-13 13 1,-2 16-215,-4 6 1,-14 0 0,-7 8-120,-8 3 1,-7-26 0,-3 1 0,-1 2 0,-2 0-1,-2 2 1,-3-1-81,-2 3 0,-3-2 0,-1 2 0,-1 0 0,-4-2 0,-2 1-162,-1 0 1,-1 0 0,-1-2 0,-2 0 0,-1-2 0,0-1 75,1-1 1,-1-1 0,1-4 0,0-1 0,3-5 0,0-1-707,0-2 1,2-2-1,-18 6 1,3-9-382,6-8 1,10-14-1,13-9 1,9-8 1038,8-7 0,-1-7 0,9 0 0,0-2 0</inkml:trace>
  <inkml:trace contextRef="#ctx0" brushRef="#br0">21082 13896 8537,'-25'21'2827,"0"3"-1819,1 4 1,11 3 0,5 10 0,3 3-590,2 0 0,-1-4 0,4-2-219,0-1 1,10-3 0,3-6 0,3-4-915,2-5 0,3-2 1,4-6 713,-1-5 0,-2-8 0,-1-4 0</inkml:trace>
  <inkml:trace contextRef="#ctx0" brushRef="#br0">21082 13385 8707,'-24'-15'-54,"3"-2"6054,4 1-5911,9 0 0,4 14 0,9 3-2855,6 4 2764,4 7 0,11 4 0,1 6 0</inkml:trace>
  <inkml:trace contextRef="#ctx0" brushRef="#br0">21518 13917 8457,'0'-44'0,"2"-2"522,5-3 1,6-6 0,-1 26 0,1-1 0,1-2 0,0-2-102,2-2 1,-1 0 0,1-2 0,-1 0 0,0-3 0,-1-1-474,1 2 0,-1-1 1,-4-2-1,0 0 1,0-4-1,0 0 1,-2-1-1,-1-2-261,-2-1 1,0-1-1,0 2 1,-1 1-1,-2 1 1,0 1 146,-1 4 1,0 0-1,-1 5 1,0 2-1,-1 4 1,-2 2 445,-4-21 0,-8 15 0,-5 16 630,-4 8 1,-1 6 0,4 6 0,1 2-67,2 5 0,3 6 0,4 13-408,1 6 1,4 11 0,2 10-297,3 6 0,1-27 0,1 1 0,1 2 0,1 0-52,2 2 1,1 0 0,-1 5-1,1 0 1,3 1 0,0 1-124,1 1 1,-1 1 0,1 2 0,0-1 0,1-2 0,-1 0 0,2 1 0,-1 0-264,1 3 0,1-1 0,-1 0 0,-1-1 0,2 1 0,0 1 93,-1-2 1,-1-1 0,1-2 0,-2-1 0,-2 0 0,-3 0-104,0-1 1,0-1-1,-2-5 1,0 0 0,-3-1-1,0-1 1,-1-2 0,0-1-29,-2 26 1,-2-6-1,-2-4-365,4-3 1,-2-5 0,1-12-1258,2-6 1958,5-4 0,-1-8 0,1-2 0</inkml:trace>
  <inkml:trace contextRef="#ctx0" brushRef="#br0">22273 13194 8277,'0'-32'160,"0"0"0,0 0 1,0 1 285,0-29 1,0 1 0,0 4-1,-1 1 148,-3 2 0,2 5 1,-5-2-178,-2 2 1,0 3 0,-2 9 0,0 8 92,-4 6 1,2 7 0,-3 7-84,0 4 1,1 1-1,2 4-16,-1 1 1,-4 8 0,3 8-110,-2 4 0,4 6 0,-1 7-241,2 7 1,6 10 0,4-21-1,1 1 1,0 3 0,1 0-17,-1 2 1,2 1 0,0 2-1,2 1 1,1-1 0,1 1-232,1 1 1,1 1 0,-1 0 0,1 1 0,1 2 0,1 0 141,1 2 1,-1-1 0,1 1 0,0 0 0,1-1-1,0-1-113,-1-1 1,1 0 0,-1-1-1,0 0 1,-1-3 0,-1-1 0,-2-2-1,-2 0-310,-1-3 1,-1-1 0,-2-1-1,0 0 1,-2-1 0,-1-1-500,-2 0 0,0-1 0,-7 19 1,-6-7 145,-1-8 0,-5-16 0,-2-5 230,-1-8 0,4-12 0,-3-8 338,0-10 1,3-11-1,-2-9 1,4-7 251,3-5 0,11 26 0,0-1 0,3 1 0,1 0 12,1-2 1,0 1-1,1-28 1,4 4 718,4 8 0,1 6 0,11 11 0,5 4 257,6 5 0,7 7 0,5 0-156,1 2 0,4 2 0,2 2-318,-1 1 0,2 5 1,-8-1-627,-4 6 1,-7 3 0,-5 5 0,-2 2 111,-4 2 0,-1 3 0,2 0 0,0 2 0,0 2 0</inkml:trace>
  <inkml:trace contextRef="#ctx0" brushRef="#br0">22688 13939 8203,'-20'3'0,"2"2"483,4 1 0,7 4 0,4 6 1193,6 0 0,-1-2 0,5 4 0,1 0-1335,2-2 1,2 1 0,1-4-1415,1 1 0,0 0 0,-5-3 1073,-1 0 0,1-1 0,-3 1 0</inkml:trace>
  <inkml:trace contextRef="#ctx0" brushRef="#br0">22688 13236 8211,'-11'-26'41,"5"4"-289,6 5 248,1 8 0,14 14 0,-4 0 0</inkml:trace>
  <inkml:trace contextRef="#ctx0" brushRef="#br0">23103 13758 8280,'-22'-11'506,"6"2"0,2 1 0,2 6 0,1 6 20,0 6 0,6 6 0,1 6 0,3 3-171,1 3 0,0 3 0,1 0 0,4-2-435,5 0 0,6-6 0,5 1 0,0-4-99,1-2 0,-1-10 0,0-1 1,0-6-314,1-4 0,-2-4 1,-3-9 184,-2-5 1,-5-3-1,-1-6 127,-2-3 1,-5-5 0,0 1 122,-4-1 0,-3 0 0,-3-2 0,1 2-886,-1 2 943,3 0 0,-5 4 0,5 0 0</inkml:trace>
  <inkml:trace contextRef="#ctx0" brushRef="#br0">23400 13726 8313,'-27'0'4271,"6"0"-3808,10 4 1,16 1 0,10 3 0,8-2 293,5-1 0,4 2 0,4-3-744,3-2 0,-3 3 0,0 0-970,-3 0 0,-7-1 0,-5 3 246,-6 1 0,-9 2 1,-7 0 637,-8 1 1,-16 3 0,-13 2 348,-9 0 1,-2-2 0,-5 3 0,4-2 169,3-2 0,6-1 0,8-2-770,7-3 1,11-3-1,17-4 324,7 0 0,16-14 0,8-3 0</inkml:trace>
  <inkml:trace contextRef="#ctx0" brushRef="#br0">23783 13481 8537,'-15'-9'2681,"0"3"1,-3-5-2377,4 6 0,7 5 1,3 5 342,3 6 0,4 5 0,2 9 0,2 3 512,5 3 1,0 1 0,4 0-1939,0 0 1,3 3 0,-2 1-899,3-2 1,-3-1 1675,-3-1 0,-2 5 0,-1 1 0</inkml:trace>
  <inkml:trace contextRef="#ctx0" brushRef="#br0">23805 13183 8443,'-11'-27'337,"1"6"-30,3 6 0,3 9 0,5 6-624,2 6 1,4 7 316,8 2 0,1 8 0,5 0 0</inkml:trace>
  <inkml:trace contextRef="#ctx0" brushRef="#br0">24102 13736 8286,'-21'0'5442,"0"0"-6064,9 5 518,3-4 1,13 4 0,5-5 0,4-1 222,4-3 0,3-3 0,2-6-400,-1-1 1,-3-5-1,-2 3 1,0-2 202,-3 0 0,-3 0 0,-2-2 532,0 2 1,-6 0-1,1 3 987,-1 2 1,-4 5-862,-1 1 0,-3 6 0,-3 2-440,1 8 0,4 3 1,4 5-919,0-2 0,1 3 0,1-4-344,2-1 0,4-1 0,-1-1 0,3-2 111,0-2 1,-3-2 0,0-5 639,2 0 0,0-1 1,2-3 266,-1-3 0,1-7 0,0-5 1,-1-4 182,1-1 1,1-5 0,1 4 331,1 2 1,5-3-1,-3 2 147,1 4 1,3 5 0,-3 8 101,-1 3 1,3 3 0,-5 1-380,-1 0 1,3 5-1,-2 1 1,-1 1-316,-1 0 0,-2-5-353,1 2 0,-5-4 211,-3-4 0,2-2 0,-1-6 278,-2-2 1,-1-2-1,-1-6 422,0 1 1,0 0-1,0 1 1,1 1 178,3 1 0,2 6 1,4 0-328,1 4 1,4 6 0,3-1-483,2 6 1,2 6 0,-1 7-570,0 0 0,0 3 1,-1 5 674,-2 0 0,2 6 0,-3-3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12721 4788 8042,'-4'-15'-96,"1"2"1,-3-4 0,2 2 0,2 3-1,6 4 438,7 4 1,9 3-1,9 1 1,7 0-1,6 1-325,7 3 0,-19-3 1,1 0-1,3 2 1,1 0-1,2 0 1,0-1-1,2-1 1,0 0-34,-1 0 0,1-1 0,0 0 0,1 0 0,-1 0 0,0 0 0,0 0 0,0-1-75,1 0 1,-1-2 0,-3 1 0,-1-1 0,1-2 0,-1-1 0,-2 1 0,0-1 34,-1 1 0,0 0 0,0 1 0,0 1 0,-1-1 0,1 2 0,27-3-144,-6 3 0,-11 0 0,-10 4 28,-6 1 0,-9 7 1,-9 6 171,-10 4 0,-9-2 0,-10 10 0,0 3 0</inkml:trace>
  <inkml:trace contextRef="#ctx0" brushRef="#br0">13413 5033 8042,'-32'3'-37,"0"0"0,0 0 1,1 0-1,-26-1 739,11 1 0,13 1 603,23-4 0,12 0 0,20 0-997,9 0 1,18 0-1,-18 0 1,1 0-490,5 0 0,2 0 0,6 0 0,2 0 0,3 0 0,0 0 0,2 0 0,1 1-721,1 1 0,2 0 0,-16-1 0,0 1 1,1 1 901,3 0 0,-1 0 0,2 1 0,0 1 0,1-1 0,0 0 0,1 0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14232 7065 8097,'-5'-58'190,"-1"4"0,-3-2 0,1 5 1,5 5-1,2 2 0,2 3 83,2 2 1,2 2 0,3 5-1,0 1 1,-1-3-603,-1-1 0,-2 7 0,-6-1 1,-5 7 152,-7 4 1,-10 6 0,-6 6 0,-5 3 136,-8 4 1,-5 6 0,-10 10-1,26-7 1,-1 2 0,-3 1 0,0 0 16,-2 1 1,-1 2 0,-2 1 0,1 1 0,0 2-1,0 0 3,0 2 0,0 1 0,1 2 1,0 1-1,-1 3 0,1 1 1,1 2-1,0 0 35,3 0 0,1 1 0,2 2 1,1 1-1,1 1 0,0 0-225,-1 3 1,0 1 0,-1 5 0,-1 1 0,0 2-1,1 2 201,11-17 1,0 0-1,1 2 1,-1 0-1,1 2 1,-1 0 0,0 1-1,-1 0 1,0 1-1,0 2 1,-1 1 0,1 0-187,-2 2 1,0 1 0,1 0 0,0-1 0,0 0 0,0 1 0,1 1 0,-1 0 0,1 1 214,0 0 0,0 0 1,1 0-1,0 0 0,1-1 1,-1 1-1,2 1 1,-1 0-1,2 0 0,0-1 1,1 1-1,1 0-2,0-1 0,1 0 0,1 0 0,0 1 0,1 0 0,1 0 0,2-3 0,1-1 1,1 1-102,0 1 0,1 0 0,0 0 0,1 1 0,1 0 0,1 0 1,1-1-1,1 1 0,0-1 101,0 0 0,1 0 1,0 1-1,1 0 1,1 1-1,0-1 0,0-2 1,1 0-1,2 1 1,0 1-1,1 1 0,1 0 20,1 3 1,0 0 0,1-1 0,1-3 0,0 0 0,1 0 0,0 2 0,1 0 0,1-1-40,-1 0 0,1 0 0,0 0 0,1 0 1,0 0-1,0-1 0,2 2 0,1 1 1,0-1-1,1-1 0,1 1 0,-1 0-20,1-2 1,1 1 0,0-1-1,2-1 1,1 0 0,1-2-1,-1-2 1,1-2 0,1 0 9,0-1 1,1 1-1,1-2 1,1-2 0,0 0-1,1-2 1,1-1 0,0-1-1,2-1 6,-1-1 1,0-2 0,2-1 0,0-1 0,2-1 0,0-2 0,18 6 0,1-2-1,2-3 1,0-1-31,1-2 0,1-4 0,0-2 0,1-3 0,1-2 0,-1-2 72,-1-2 0,-1-2 0,0-4 1,1-4-1,0-2 0,0-5 1,1-3-1,-1-3 41,-17 3 0,-1-2 1,-1-1-1,1-2 0,-2-2 1,1-1-1,0-3 1,0-2-1,-1 0-2,2-1 0,-1-1 1,0-1-1,1-2 0,-1 0 1,1-1-1,0-3 0,1 1 1,-1-2-74,1 0 0,1 0 1,-2 0-1,-1 1 0,-2 1 1,0-1-1,1-1 0,-1 0 1,0 0 44,-1 0 0,-1 0 1,0-1-1,1 0 0,0 0 1,-1-1-1,0-2 0,1-1 1,-1 0-1,0 0 0,1-1 1,-1 0-40,-1 0 1,0 0-1,0-1 1,-1 0-1,0-2 1,-2 1 0,-1 1-1,0-1 1,-2 0-48,2-2 0,0-1 0,-1-1 0,-1-1 1,0 0-1,0-1 0,0 0 0,-1 0 0,0-1 1,0 0-1,-1-1 0,0 0-17,-1 0 0,-1-1 0,0 0 1,0-1-1,0 0 0,-1-1 0,-5 12 1,-1 0-1,0-1 0,-1 1 25,0 0 1,0-1 0,0 1-1,-1-1 1,1-1 0,-1 0 0,0 0-1,0 0 1,-1 1 0,0 0 0,0 0-1,-1 0 1,3-14 0,-1 0 0,0 1-13,0-1 1,-1 0 0,-1 0 0,0-1 0,0 0-1,-1 1 1,-2 0 0,0 0 0,0 0 80,-1 0 0,-1 0 1,-1 1-1,0 4 1,-1 1-1,0 0 1,-3 2-1,0 1 1,-1 0 16,0 3 0,-1-1 1,-1 2-1,0 2 1,-1 0-1,-2 1 0,0 1 1,-2 1-1,-1-1 1,-1 2-1,-1-1 1,0 1 148,-7-18 0,-1 1 1,-2-2-1,-1 2 1,-3 5-1,-2 1 1,-1-1-1,-1 1-147,-1 1 1,-3 2-1,-4 2 1,-2 2-1,-1 3 1,-2 2-69,-1 1 0,-1 3 0,-2 2 0,0 3 0,-1 2 1,0 1-13,0 2 0,-1 1 0,-3 1 0,-2 2 0,0 2 0,-2 1 0,1 3 0,-1 2-83,-1 3 0,-1 1 0,-2 3 0,-1 1 0,16 4 1,0 1-1,-1 0 7,-1 1 0,-1 0 0,1 1 0,-1 1 1,0 1-1,0 1 0,-3 2 0,1 2 0,-1 0 59,0 1 0,0 1 0,1 0 1,0 3-1,0 0 0,0 0 1,-1 2-1,0 0 0,0 0 0,1 1 1,0 1-1,0 0-69,2 0 1,1 1-1,0 1 1,0 1 0,0 0-1,2 1 1,2 1 0,1 1-1,1 0-693,0 1 1,0 1-1,2 0 800,0 1 0,2 1 0,0 0 0,0 3 0,1 1 0,0-1 0,2 1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12402 10459 14604,'0'-26'-288,"0"4"0,0-3 0,0 1 192,0-1 1,0 3 0,0-3-1,-1 1 1,-3 0 762,-3-5 1,-6 0 0,-3 0 0,-3 3-418,-4 0 1,-5 9 0,-1-1 0,-5 6 0,-2 7 72,-2 9 0,-1 8 1,-5 14-1,-1 6-110,-1 5 1,22-16-1,0 1 1,1 1-1,2 1-102,0 2 1,1 2 0,0 0-1,1 1 1,-1 3 0,1 0-1,1 0 1,1 0-102,2 0 0,1 0 1,0 1-1,2 1 1,1 0-1,2 1 68,0 0 0,0 0 0,1 2 1,2 0-1,2 3 0,2-1-82,1 2 1,2-1 0,1-2-1,2 1 1,2-1 0,2 0-1,1-1 1,1 0-85,1-1 1,2-1-1,1-6 1,4-2-1,1 0 1,2-3 93,24 15 0,5-14 0,-20-18 0,1-3 1,2-2-1,0-1 193,1-1 1,0-2-1,3-4 1,0-3 0,-2-3-1,1-1-27,0-1 0,1-2 0,-1-2 0,-1 0 0,-1-2 0,0 1-55,-1-2 1,-1 0-1,-1-1 1,-1-2-1,-5 1 1,-1-1-127,0 0 0,-2-1 0,-1-1 0,-3-2 0,0-1 0,-1-1 0,-2 0 0,-2-1-181,-2 2 0,-1-2 0,-1 0 0,-2-2 0,-3-1 0,-1 0 0,-1-1 0,-1-1-130,0-2 1,-1 0 0,-2-1 0,-1 0-1,-2-2 1,-1 1 150,-1 0 1,-3 2 0,-1 2 0,-2 2-1,-2 2 1,0 1-112,-1 3 1,-2 2 0,-25-12 0,-6 14 0,-5 12-1016,-2 11 1295,1 11 0,24-4 0,0 3 0,0 3 0,1 1 0,-1 2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10551 6756 15416,'-16'0'-707,"1"-1"1,4-1 840,0-2 0,7 1 0,4 3 0,7 0 155,6 0 1,6-4 0,8 0-1,7-1 1,6-1-151,7 0 1,9 0 0,-26 2-1,1 0 1,3 0 0,1 1-102,3-1 0,2-1 0,3 1 0,1 0 1,6 0-1,1 0 0,1 1 0,0 0-330,0 1 1,0-1 0,-2 0 0,0-1-1,1 2 1,0 1 190,-1-1 0,0 1 0,-1 0 0,-1 1 0,-3 0 0,-2 0-15,-4 0 0,0 0 0,-3 0 0,-1 0 1,-4 0-1,0-1 0,28-1-147,-5-2 0,-11 0 0,-10 4 45,-7 0 0,-5 0 0,-12 2-273,-2 1 0,-3 0 0,-9 4 1,-7 1-169,-8 1 1,-7 6 0,-9-1 603,-3-1 55,-7 3 0,3-9 0,-5 3 0</inkml:trace>
  <inkml:trace contextRef="#ctx0" brushRef="#br0">11562 6852 12051,'-27'-15'-202,"5"3"895,8-2 0,10 2 1,7 3 329,10 1 0,8 4 0,7 4-522,3 0 0,5 0 1,-1 0-407,4 0 1,3 1-1,3 1 1,2 3-613,3 1 1,4-4 0,-6 3-73,1 0 0,-2-3 1,-6 4-1236,-2-1 1845,-2 3 1,-10-2-1,-1 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11136 12268 8210,'6'-43'-83,"4"4"1,-3 0 0,1 0 0,-1 0-1,-3 2 643,-3 0 1,-1-4 0,1-1 0,2-3 0,0 0-67,-1 2 0,1 1 1,-1 2-1,3 3 0,0 4 220,-1 6 1,1 8-507,-1 5 0,-4 8 0,-2 8 0,-7 11-258,-8 11 1,-9 15-1,-4 8 1,12-20-1,0 0 51,-1 1 1,0 0 0,2 3 0,0 0 0,-1-1 0,1 0 88,0 1 0,1 1 0,-2 1 0,1 0 0,1 0 0,0-1 0,3-1 1,0-1 46,3 0 0,0 0 0,-4 26 1,8-3-40,6 1 1,11-7-1,11-6 1,9-8-278,7-7 1,6-7 0,4-3-179,5-4 1,4-4 0,-1-9 10,0-3 1,-25 0 0,-1-3 0,25-9 0,-3-2-208,-5 0 1,-9 2 0,-7-2-340,-9 4 0,-6 2 0,-10 3 892,-6 2 0,-15-3 0,-7 4 0</inkml:trace>
  <inkml:trace contextRef="#ctx0" brushRef="#br0">10743 12385 8145,'-7'-5'227,"1"-2"160,1-2 0,3 2 0,7 0 0,5-2 114,7 0 0,9-7 0,6-1 0,5-5 95,5-2 0,10-4 1,-24 13-1,2-1-393,2 0 1,1 0 0,2-2 0,2 0-1,0 1 1,0 0-310,-1 1 0,-2 1 0,-3 0 0,-2 1 0,24-9-1247,-5 3 0,-3 7 1353,-6 2 0,0 5 0,-12 6 0</inkml:trace>
  <inkml:trace contextRef="#ctx0" brushRef="#br0">13094 11789 8326,'0'-21'-117,"0"0"0,0-2 0,0 1 1,0-2 291,0 0 1,1 4 0,1-4-1,3 0 1,1 0 123,2-1 1,0 1 0,1 2 0,-2 2 0,1 1 21,1 2 0,-2 2 0,-1-1 43,-1 0 0,-1 2-204,-4 4 1,-2 4 0,-1 3-83,-4 6 0,-4 5 1,-2 10-1,-2 7 50,-2 4 0,0 11 0,-5 4-28,1 3 1,4 8 0,10-26 0,0 1-68,-5 29 1,9-28 0,1 1 0,-1-2 0,2 0 0,1 2 0,1 0-45,2 2 1,1-1-1,3-3 1,3-1-1,3 0 1,3-1-69,19 20 0,2-10 1,7-5 66,2-3 1,3-15 0,3-2-1,-3-6-141,-3-4 1,-3-7 0,-5-3-251,-6-2 1,-6-3-1,-9-1-231,-2-1 0,-8-4 1,-4 4-1,-3 1 634,-3 1 0,-8-3 0,-5-2 0</inkml:trace>
  <inkml:trace contextRef="#ctx0" brushRef="#br0">12913 12076 8383,'-10'-1'0,"3"-2"197,4-4 0,3-2 1,3 1-1,7 0 517,6-4 1,8 0-1,11-6-345,4 0 0,7-6 1,5-2-327,-23 12 0,0 1 1,-1-1-1,0 1 0,1-1 1,1 0-1,24-7-481,-3 6 1,-8 4 0,-5 4 437,-1 3 0,-2 13 0,2 2 0</inkml:trace>
  <inkml:trace contextRef="#ctx0" brushRef="#br0">13849 12140 8263,'7'-16'0,"1"3"395,4 5 0,0-2 0,5 3 1,4-1 226,2 1 0,6-3 1,5 3-1,2-2-405,2-2 0,-2 0 0,2 1 0,-3 0-665,-4 3 1,-1-2 0,-5 3-933,-1 0 0,-10 0 1380,-3 2 0,-8 3 0,2-4 0</inkml:trace>
  <inkml:trace contextRef="#ctx0" brushRef="#br0">14136 11896 8263,'-5'-6'-404,"4"-4"931,-4 9 1,5 1-1,0 8-22,0 5 0,5 7 0,2 6 0,3 2 19,0 1 0,0 3 1,-2 4-1,-1 1-223,1 1 0,2 4 1,-1-5-482,-2 1 0,3 0 0,-3-5-14,2-1 1,1 1-1,-2-8 1,-2-1-1734,-1-2 1,3-10 1926,-1-5 0,2-9 0,2-4 0</inkml:trace>
  <inkml:trace contextRef="#ctx0" brushRef="#br0">14678 11598 8152,'5'-32'0,"0"5"0,3 2 843,-1 2 1,0 8 0,4 3-15,0 4 1,-2 7 0,-1 2 0,-2 8-337,-1 8 0,2 8 0,-3 4-341,-2 5 1,3 4 0,-2 6 0,0 2 44,-2 4 1,-1-2 0,0 3-247,0 4 0,0-2 1,0 2-191,0-4 1,0-4 0,0-5-483,0-3 1,1-4 0,1-8-1,3-5-955,1-7 1676,1-3 0,8 3 0,2 2 0</inkml:trace>
  <inkml:trace contextRef="#ctx0" brushRef="#br0">16742 11364 8087,'0'-43'157,"0"5"1,0 4 0,0 4 0,-1 6 300,-3 1 1,-2 3 0,-4 3-1,-1 7-73,0 5 0,-4 10 0,-2 5 1,0 8-135,-1 6 0,5 9 0,-2 9 0,0 8-31,1 6 0,0 2 0,9-28 0,1 1-143,0-1 0,1 0 1,0 0-1,1 1 0,1 1 1,2 1-1,0-1 0,0 1-94,2-1 1,1 0 0,1 0 0,2-1 0,16 24-1,3-4-94,5-3 1,1-7 0,5-6-307,0-6 1,-4-7 0,1-8-154,-4-2 1,-6-3 0,-6-2-723,-4-3 1,-7-4 1291,-3-4 0,-17-2 0,-5-4 0</inkml:trace>
  <inkml:trace contextRef="#ctx0" brushRef="#br0">16380 11896 8302,'-15'-5'-478,"4"3"0,-1-4 790,4 1 1,7-2-1,1 2 1,7-1 439,6-2 1,8-6 0,9-4 0,5-2-232,8-1 1,4-2-1,8-1-387,-27 12 0,0 0 0,2-3 0,-1 1 0,3 2 0,-1-1-274,-1 1 1,0 1 0,25-7-1,-7 4 1,-1 3-366,-2 4 505,-1 2 0,-6 10 0,-2 1 0</inkml:trace>
  <inkml:trace contextRef="#ctx0" brushRef="#br0">17274 11885 8327,'0'-25'0,"1"0"427,2 2 0,3 5 1,6 3-1,2 2 419,4 2 1,2-2 0,1 7-704,1 0 0,-5 1 0,0 7 0,-2 1-417,-2 4 0,-4 3 1,-3 1-219,-2 4 0,-1-2 1,-8 4-1,-5 2 236,-3 1 0,-2 2 0,2-1 290,-1 0 0,0-2 1,3 0 106,0 0 1,6 2-1,1-5 1,3-1-8,1 0 1,0 0 0,1-5 19,3 1 1,3-5 0,7-3 25,4-2 1,5-3 0,3-4 0,1-4-322,3-2 1,-4-4-1,0 2-114,0 1 0,-5 1 1,2 3-879,-4 2 0,-3 1 1133,2 2 0,2 3 0,-4-4 0</inkml:trace>
  <inkml:trace contextRef="#ctx0" brushRef="#br0">16944 12034 7425,'-11'-5'0,"1"-1"0</inkml:trace>
  <inkml:trace contextRef="#ctx0" brushRef="#br0">17008 12002 8368,'-11'0'182,"1"-1"103,-1-3 0,6 3 1,5-2-148,6 1 1,5-1-1,3-1 1,4 1 0,2-2-9,1-2 1,0 1 0,1-1 0,-2 0-93,-3 1 1,3-4 0,-3 5-321,0-1 1,-2-3 0,-4 6-1,-2-1-1819,-2 0 2101,-2 2 0,-10 7 0,-1 7 0</inkml:trace>
  <inkml:trace contextRef="#ctx0" brushRef="#br0">17072 11874 8311,'0'-15'-36,"0"3"0,-2-1 570,-1 5 1,2-2 0,-2 4 383,6 1 0,3 1 0,4 8-441,1 3 1,0 3 0,-1 3-316,1 2 1,-1 3-1,1 0 1,0 2-528,-1 2 0,0 2 0,-2 2-382,-1 2 1,0-4 0,3 5 746,-3 0 0,2 2 0,-3 1 0</inkml:trace>
  <inkml:trace contextRef="#ctx0" brushRef="#br0">18614 11928 8250,'-17'-11'745,"3"0"-534,7 1 1,4 4 0,6 2 0,4 3 89,3 1 0,4 0 0,1 0 0,2 0-1285,2 0 1,1 4 983,1-1 0,0 5 0,1-2 0</inkml:trace>
  <inkml:trace contextRef="#ctx0" brushRef="#br0">18869 11949 8250,'-7'-10'743,"1"2"-113,1 1 0,3 0 0,6-3 0,4 2-177,5 1 1,3 0-1,6-2-720,-1 1 1,4-1 0,1 3 0,1 0-1787,3 3 2053,0 1 0,-3-2 0,-1-2 0</inkml:trace>
  <inkml:trace contextRef="#ctx0" brushRef="#br0">19231 11906 8250,'-4'-10'1174,"1"-1"-867,-1 0 1,4 1 0,1-1 307,3 0 1,7 1 0,6-1-1,3 2-956,2 2 0,2-2 1,2 6 340,2 0 0,0 2 0,4 1 0</inkml:trace>
  <inkml:trace contextRef="#ctx0" brushRef="#br0">20550 11247 8372,'10'-11'212,"-1"0"0,0 2 0,3 2 1,0 3-1,0 4 657,-2 4 1,1 6 0,-2 8 0,0 3-478,-2 4 0,-4 7 1,3 7-1,-1 4-212,-3 3 0,3-2 0,-2 2 1,1-1-209,1 1 0,1 2 1,3 4-411,-2-2 0,1-3 0,-3-4 0,0-1-799,0 1 1,-2-2 0,-3-3 1236,0-6 0,-9-5 0,-3-6 0</inkml:trace>
  <inkml:trace contextRef="#ctx0" brushRef="#br0">20411 11842 8372,'0'-10'-4,"0"-6"402,0 5 1,3-5 0,3 7 0,7 0 123,6 2 0,2 0 1,11-3-1,6-2-183,5-2 1,6 2 0,3-1-248,-3 5 0,-1-1 0,-8 6-429,-5 0 0,-4 2 337,-10 1 0,-4 5 0,-2 1 0</inkml:trace>
  <inkml:trace contextRef="#ctx0" brushRef="#br0">20954 12034 8454,'0'-7'161,"0"0"0,1 0 1,3 0 246,3-1 1,6 1 0,2-2 0,0 1-212,1 1 0,3 3 0,-2-2 0,4 0-243,0 0 1,-1 0 0,-1-2 0,-1 2-62,0 1 1,-1-3 0,1 2 0,1-1-119,1 0 0,-3 1 0,0-1-1495,-2 4 1720,0 1 0,-10 2 0,0 0 0</inkml:trace>
  <inkml:trace contextRef="#ctx0" brushRef="#br0">21188 11906 8253,'-6'-21'249,"-2"4"1,4 3 0,2 2 1450,1 2-1331,1-1 1,1 5 0,2 3-1,4 3-169,3 3 1,-1 1 0,0 5 0,-2 4-138,1 3 0,0-2 0,1 4 0,-2 0-403,1 3 0,-2 0 0,1 0 1,0 0-390,-1 1 0,-1-1 0,-4 0 729,2 0 0,-1 6 0,2 0 0</inkml:trace>
  <inkml:trace contextRef="#ctx0" brushRef="#br0">21560 11757 8346,'0'-10'828,"0"-1"-628,0 5 0,0 6 1,1 7 35,3 3 0,1 4 1,3 0-1,-2 0 0,0 2-459,0 1 1,0-1-1,2-2-268,-1-2 1,-1 2-1,2 0 62,-1-1 1,-3-2 0,2-3 245,-2-1 1,5-5 0,-2 1 259,2-6 1,-2-6 0,0-6 148,2-2 1,0 3 0,1-4 207,-3-1 1,2 4 0,-2-1 0,3 2-76,0 0 0,0 3 1,-2 6-248,-1 0 0,0 1 0,4 4 1,-1 1-37,1 3 0,-1 2 0,-2 6-110,-1 2 1,0-1 0,2 3-1515,-1 0 1548,-4 3 0,1-3 0,1 6 0</inkml:trace>
  <inkml:trace contextRef="#ctx0" brushRef="#br0">11881 12843 8555,'-5'-17'-119,"1"2"0,-4 4 0,5 0 210,2 1 1,1 5 0,0 5 0,1 6 97,2 3 0,3 3 0,5 1-72,0 1 1,4 5 0,3-1-1,3 1 35,4-1 0,-2 1 1,6-4-24,0 2 1,7-1 0,4 2 0,5-4-57,5-2 1,3-6 0,5-3-1,-27-2 1,0-1-12,2 1 1,0-2 0,2 1 0,-1-1 0,-1-1-1,0 0-69,1-3 1,0-1-1,-2 0 1,-1-1-1,-1-3 1,-2 0 23,27-13 1,-8-1-1,-9-1 1,-2-4-37,-1-1 0,-3-7 0,-5-1 53,-6 0 0,-1-3 1,-6 3-44,-1 0 0,-1-1 0,-2 6 0,-3 5-406,-4 4 242,-2 5 0,-2 13 1,-2 5-434,-4 7 1,-6 6 605,-2 9 0,-4 5 0,3 1 0</inkml:trace>
  <inkml:trace contextRef="#ctx0" brushRef="#br0">14061 12630 8363,'-4'-16'-2,"3"1"1,-3-3 0,3 4 190,1 2 1,1 6 0,3 3-1,3 2 107,2 1 0,-2 4 1,1 5-193,4 4 1,-1 2-1,3 4 1,-1-1 1,1 1 0,3 1 0,4 1 1,2 0-50,1 1 0,5-1 0,6 0-39,4 0 0,4-4 1,4-3-1,6-2-30,6-1 1,-23-8 0,0-1 0,3 1 0,0-2-127,3 0 1,-1-1 0,1 0 0,0-1-1,-1 0 1,0-2 151,-2 1 0,0-3 0,-1-1 0,0-1 0,0 0 0,0-1-18,-1 0 1,0-1-1,0 3 1,-1-2-1,-4 0 1,-1-1 0,1-1-1,0 1-49,0-1 0,0 0 1,1-1-1,-1 0 1,-1 0-1,-1 0 39,-1-1 1,-2-1 0,20-9 0,-1-5-99,-2 1 0,-7 0 0,-5-2 0,-7 3 25,-7 3 1,-7-3-1,-7 0 28,-3 2 1,-2 5-1,-3 4-2,-3 2 0,-4 2 0,-2 3 1,-2 4-29,-2 1 1,4 2 0,-1 2 238,2 1 0,5 3 1,1 5-450,2-1 0,1 1 1,7-1 109,3-3 1,6 1-1,2-5-162,2 0 1,-4-2 0,1-1 100,-2 0 0,-1 0 281,-1 0 0,0-1 34,-3-3 0,-4 0 1,-5-5 241,-2 2 0,-3 4 494,4-4-631,-6 4 0,8 0-103,-2 6-67,2 3 0,1 5 0,0-1 0</inkml:trace>
  <inkml:trace contextRef="#ctx0" brushRef="#br0">17348 12555 11751,'-10'-10'-613,"2"3"1,3-1 0,0 0 1478,2-1 1,2 2-654,1 0 0,1 4 1,3 0-1,3 1 1,3 2-51,0 0 0,1 4 0,1 1-189,2 1 0,2 1 0,6 2 1,-1-1-168,0 0 1,5 0 0,3 5-39,1 1 0,5 0 1,4-3-1,7-1 55,4 1 1,10 0-1,-28-6 1,1-1 158,3 0 1,1-1-1,2 2 1,2-1-1,3-2 1,1-1-69,1 0 0,0 1 0,0-2 1,0 1-1,1-1 0,1 0 1,0 0-1,1 0 157,-1 0 0,1 0 0,0-2 0,0-1 0,-3-1 0,0 0-20,-4-2 1,0-1 0,-3 0 0,-1 1-1,-3-2 1,0-1-56,0 2 1,-2-1-1,-3-1 1,-1 0 0,24-6-1,-8-2-137,-8-2 0,-3-1 0,-9-2-43,-2-3 0,-5 1 0,-5-4 24,-5-2 0,-3 3 0,-5 0 1,0 1-35,0 2 0,-5 2 1,-2 2 220,-2 2 1,-2 1-6,1 3 1,-1 7-1,0 0 242,1 5 0,0 6 0,2 3-519,1 3 0,3 2 0,-2 2-595,2 4 849,0 2 0,4 1 0,0 0 0</inkml:trace>
  <inkml:trace contextRef="#ctx0" brushRef="#br0">20029 12406 8457,'-12'-10'-57,"-2"3"1,6 1-1,-1 1 276,-2 3 1,5 2-1,3 3 1,2 4-74,1 3 0,1 0 0,4 1 1,4 0-18,4-1 1,10 1-1,-1 0 1,4-1-51,4 1 1,5-5 0,5-2 0,5 0 66,5 0 1,8-1 0,-27-3-1,1-1-53,3-1 1,0 0 0,4 0 0,1-2-1,2-1 1,-1-1 0,2-1 0,-1 1-160,0-1 0,0-1 1,-1 1-1,0-1 1,0 2-1,-1-1 52,-1 0 0,0 0 0,-1-2 0,-1 0 0,-3 2 0,0 0-45,-3 0 0,-2 1 1,27-5-1,-13 3 1,-7 2-687,-5 1 417,-10-3 1,-13 7 327,-18-4 0,-8 5 0,0 0 0</inkml:trace>
  <inkml:trace contextRef="#ctx0" brushRef="#br0">11222 10853 8454,'-22'-11'-136,"5"2"1,0 1 0,0 2 0,1 1 0,-3 3-162,-1 0 1,-1 2-1,-2 2 1,0 2 304,-2 7 0,-6 1 1,0 4-1,-4 1 62,-3-1 0,3 1 0,-3 2 0,0 0-8,0 3 1,4-1 0,0 5 0,3 2-21,2 4 1,1 2 0,-4 7-47,0 3 1,2 6 0,0 0 0,16-22 0,0 1-46,-1 3 1,0 0-1,0 1 1,-1 1-1,1 2 1,0 1 67,0-2 1,1 1-1,-1-3 1,1 1 0,1 1-1,1 0 27,0-1 1,0 0 0,1 2 0,1-1 0,1-1 0,0 0 0,2-1 0,0 1 52,1 0 0,0 1 1,1-1-1,1 1 0,0 3 1,1 0-83,1 1 0,0 0 0,1-3 0,1-1 0,0 0 0,0 1-22,0-3 1,0 0 0,2 1 0,2-1-1,0 2 1,1-1 0,2 0 0,1-1 8,-1 0 1,2-1 0,0 0 0,1-1 0,2-3 0,1 0-12,1 0 1,0 0 0,2 1 0,0 0 0,1-1 0,0-1-37,1-1 0,0 1 0,1-1 0,1-1 0,16 16 0,2-2 127,2-3 0,5-5 1,3-2-29,0-4 1,2-8 0,3-2 56,0-4 1,4-5 0,-2-4 0,0-8 22,-1-9 0,-3-5 0,-22 8 0,0-1-31,0 0 1,0-2 0,-4-1-1,-1-2 1,2 0 0,-1-1-78,0 1 0,-1-2 0,16-19 1,-18 18-1,0 0 0,20-22-61,-1 1 0,-18 18 0,-2 0 0,-3 0 1,0-1-29,-1-1 0,0 0 1,1-1-1,1-1 0,-2 0 1,0 0-1,-1-2 0,0-1-115,-1 0 1,-1 0 0,-2-3 0,0-1-1,1 0 1,0-1-107,0 0 1,0-1-1,-2-4 1,-1 0 0,2 0-1,-1-1 35,-1 1 0,-1 0 0,-3-1 0,1 0 0,0-2 1,1 0 116,0 0 1,-1 0 0,-1-5 0,-1 1-1,1 0 1,-1 0 129,-3-1 0,0 1 0,-1 0 0,-1 0 0,1 1 0,-2 0 0,1 0 0</inkml:trace>
  <inkml:trace contextRef="#ctx0" brushRef="#br0">11466 10629 8462,'-38'-10'-93,"1"4"0,1 2 0,-3 4-402,-2 4 0,-3 7 1,-1 7 526,-1 6 1,19-9 0,0 2-1,0 2 1,2 1 0,-1 1-1,1 1-35,0 0 1,3 2-400,1-1 0,3 2 0,-1 1 0,1 1 0,2 0 0,0 0 0</inkml:trace>
  <inkml:trace contextRef="#ctx0" brushRef="#br0">17125 10768 7987,'-16'-27'64,"3"1"0,-4 5 0,-2 4 117,-1 3 1,-5 2 0,-1 1 0,-1 2-181,-3 2 1,-4-3-1,-3 4 1,1 0-138,-1 3 1,-3-2 0,0 1 0,-4 2-19,-2 1 1,-4 1 0,3 0 74,-2 0 0,-1 1 1,-6 3-1,-2 3 40,-1 2 1,2 3-1,27-6 1,0 1 8,-1 0 1,1 0 0,-2 2-1,0 1 1,1-1 0,0 0 79,-24 11 1,4 1 0,0 2-1,3 1 83,0 5 1,3 6 0,5 4-106,1 3 1,5 6-1,16-22 1,1 1-35,-1 2 1,2 2 0,2 0 0,1 0 0,1 1 0,1 0-1,0 0 1,2 0-22,-1 0 1,2 0 0,3 2-1,0 0 1,0 2 0,0-1-46,0 2 0,0-1 0,3 0 0,0-1 0,0 1 1,0-1 0,1 1 0,1 0 0,0 2 0,0 0 0,0 0 0,0 0 0,0-1 0,0-1 65,0 1 1,0-1 0,0 1 0,1 0 0,1 1-1,1 1-111,2 1 0,0 1 0,1-4 0,0-1 0,3 4 0,0 0 126,0-1 0,1 0 0,0-2 1,1 1-1,2 3 0,0 0 0,2-1 1,1 0 26,0-1 0,2-1 0,2 1 1,0-2-1,0-4 0,0-1-23,2 0 1,1-2 0,2 0 0,0-2 0,3 2 0,1-2 0,0 0 0,1-1 22,-1-2 1,1-2 0,1-2-1,1-3 1,-2-1 0,0-2-2,1-1 1,1-2-1,-1-1 1,1-1 0,0-1-1,0-1 1,0-2 0,1-1-36,1-2 0,0-2 0,-2-1 0,2-1 0,1-2 0,2-1 91,1-2 1,-1-2-1,-1-3 1,-1-2-1,3-1 1,0-1-1,0-2 1,0-1-68,0-1 1,0-1 0,3 0-1,-1-1 1,-1 0 0,0-1-1,0 1 1,1 0-68,-2 0 1,0-1-1,-2 0 1,1-2-1,0 1 1,0-1-1,1 0 1,0-1-60,1 0 0,0 0 1,-2-1-1,0 0 0,1-1 1,-1 0 38,-2 1 0,-2-1 0,-2 2 0,-1-1 0,-2 1 1,0-2-1,-1 0 0,0 0 2,-2 0 0,-1 0 0,-2-2 0,-1 0 0,-3 0 0,-2 0 80,-1 0 0,0-1 0,-2-3 0,0-1 1,-3-1-1,0-2 0,-1 0 0,-2 0 45,-1 0 0,-1 0 0,-1-1 0,-2 0 0,-2-3 0,-1-1 15,-1-2 0,0 0 0,-2-3 1,-3 0-1,-1-2 0,-2 0 1,-2 1-1,0 0-118,-2 1 1,0 1-1,-3 2 1,-2 0-1,0 0 1,-2-1 129,-1 2 1,-1 0 0,1 5 0,0 0-1,-1 3 1,0 1 0,1 2 0,-1 2-19,1 3 1,-2 1-1,2 3 1,-2 1-1,-1 4 1,-1 1-1,0 1 1,0 1 58,-25-9 0,5 10 1,0 2-165,3 4 1,2 2-1,6-1 1,5 2 52,3 0 1,5 4-1,-4-3-271,0-1 0,7 4 0,-2-3 0,2 3 0,2 1 1,2 3 0,4 2-660,0 1 1136,1 6 0,-1 0 1,1 3-1</inkml:trace>
  <inkml:trace contextRef="#ctx0" brushRef="#br0">17252 13641 7785,'-4'-22'-361,"3"2"1,-3 2 911,3 4-8,1 7 1,0 4-395,0 6 1,0 0 0,-1 4-59,-3 1 1,3-2 0,-3 1-25,3 1 1,1 5-1,0 1-107,0-1 1,0 3 0,0-1 0,0 2-50,0 2 1,0-3 0,1 2 33,3 1 1,-2-3-1,5 2 1,2 0 12,0-2 0,2 3 0,-1-3 14,1 0 1,0-3 0,-1 1 29,1-2 1,0-2 0,-1-2 80,1-1 0,-4-5 0,0 2 75,1-3 1,-3-2-126,-1-3 1,-3-1 0,-2-6-22,-3 0 1,-2 1-1,-6-1-106,-2 0 1,-2 4 0,-6 0 47,1-1 1,-5 3 0,-2 0 0,-4 2 60,-4-1 1,-3 1-1,-7 3 40,-3 0 1,-5 0 0,-2 0-38,-5 0 1,30 0 0,-1 1 0,-1 0 0,-1 1 0,1 1-1,-1 0-92,1 0 0,0 0 0,0 2 0,0-1 1,-1-2-1,0 0 56,-1 1 1,-1 0-1,0 0 1,0 0 0,1 1-1,-1 0 4,2 0 0,1-1 0,0-1 0,1-1 0,0 1 0,0-1 0,0 0 0,0 0-31,0-1 0,1 0 0,-29 0 1,4 0 119,1 0 1,2-2 0,0 0 9,0-2 0,4-3 0,3 3 0,2-1-24,2 0 1,-1 0-1,1 3-69,-1-1 1,1-2 0,0 2-10,3 0 0,-1-2 0,5 3 1,2-3-14,3-1 1,9-1-1,7-5 226,2-2 0,5 1 0,1-5-129,1-1 1,2-2 0,4-2 0,1-3 59,2-2 0,4 3 1,-1-3-109,2-1 0,2 1 0,1-1-70,2-4 0,-2 2 0,3-2 1,-1 3-116,1 1 1,0 2 0,-2-2 156,1 0 0,0 3 0,-3 1 30,0 2 0,-4 3 0,0 1 0,0 3 209,-1 0 1,-1 2-21,-5 4-176,0 4 0,-5 2 1,-2 8-1,-4 4-172,-3 5 0,-3 4 0,-4 4 16,0 0 1,1-3 0,1 0 63,1 0 0,2-1 1,-3 0-1,2-2 2,2-2 0,-3-1 1,4-3 125,1-2 1,1-1 0,1-3 0,1 0 51,-1-1 0,0 0 0,2-4 8,2-1 0,-3-3 1,3-6-12,-2-2 0,2 2 0,1-2 49,1 2 1,2 2-1,1-1-356,-1 0 0,3 5 1,0 5 187,6 7 0,8 6 0,3 9 0</inkml:trace>
  <inkml:trace contextRef="#ctx0" brushRef="#br0">16891 14141 7814,'0'-11'126,"-5"-1"1,-1-1 0,-1-1 0,1 1 1516,1 1-1465,2 2 0,3 5-256,0 5 1,-1 5-1,-2 5 1,0 1 39,0-1 1,2 1-1,1 0-169,0-1 1,0 1-1,0 0 154,0-1 0,0 1 0,0 0 122,0-1 0,0 1 0,1 0 0,2-1-51,0 1 0,1-1 1,-3 1 11,3 0 0,-3-1-72,2 1 1,2 0 0,-1-1-1,-2 1 25,-1 0 0,-2-1 1,-1 1-1,-3-2 120,-1-2 1,-1-1 0,-5-3-6,-2 0 1,1 1 0,-5-4-60,-1 0 0,-4 0 1,-3 0-71,-2 0 1,0-4-1,-4 1 1,0-1-138,0-1 0,-4 4 0,-3-2 108,-3 1 1,0 2 0,-2 0 46,-2 0 0,-2 0 0,-6 0 0,0 0 79,-3 0 0,-1 0 0,28 0 0,-1 0-73,-29 0 0,-1 0 1,29 0-1,-1 0 91,0 0 0,-1 0 0,1 0 0,1 0 0,-2 0 1,1 0-1,0 0 0,1 0-36,0 1 1,0-2-1,-1 1 1,1-1 0,-1 0-1,0 0-51,-1-1 0,0 0 1,-2 0-1,0 1 0,1 0 1,0 1-1,0-1 1,-1-1-18,1 1 1,0-1 0,-2-2 0,0 1 0,0 1 0,0 0-2,2 1 1,0 0-1,0-1 1,0-1 0,1 1-1,0-1 5,-1 0 1,0 0 0,0 2 0,0-1 0,-1-1 0,0 0 8,1 1 0,-1-1 1,3 0-1,0-1 0,-1 2 1,0-1-1,-1 1 0,1 0 7,-1-1 1,-1 1 0,2-2 0,0 0 0,0 1-1,0 0 17,2 0 0,-1 0 1,1-1-1,-1 0 1,0 1-1,-1 1-1,-1-1 0,-1 0 1,2 2-1,-1 0 0,2-1 1,-1 0-1,1 1 1,1 1-18,0 0 0,0 0 1,0-2-1,-1 0 1,1 0-1,-1 1-13,1 0 1,0-1 0,0 0 0,-1 0 0,-24-2-4,-3 2 0,30 1 0,-1-1 1,-2 1-1,0 0-7,-1-1 1,0 0 0,1 0 0,-1 1 0,2 1 0,0 0-1,0 0 1,0 0 8,1 0 1,-1 0 0,0 0-1,0 0 1,0 0 0,1 0 39,-29 0 1,2 3 0,5 1 26,0-2 0,-1 3 0,2-1 0,3-1-27,3 2 1,-2-4 0,2 3-5,1-3 1,5 2-1,4 1 1,1-2 14,5-1 1,1-1-1,1-1 65,3-2 1,4 0-1,3-3-36,4 2 0,0-5 0,2 2 1,2-2-10,1-2 0,3 1 1,0-1 40,1 0 1,2 1 0,3-2-126,0-2 1,-4 1-1,1-5 1,0-1-156,2-1 1,1-1 0,0 1 130,0 2 1,0-3-1,0 0 26,0-2 0,0-2 0,0 4 1,1-2-24,3-2 1,2 2 0,3-4 27,-2 1 1,3-3-1,-3 3 1,2-1 23,2-3 0,0 4 0,-1 3-5,1 4 1,-4 0 0,0 4 55,1-2 1,-3 4 0,0 0 0,-2 4-2,1 1 1,0 1-39,-4-3 1,-2 4-1,-1 1-7,-4 0 1,0 4 0,-3-2 0,-3 1-72,-2 2 0,-4 5 0,-6 3 58,-3 5 1,-7 5-1,-1 6-52,-2 1 1,3 4-1,-3 1 11,1 4 0,-3-1 0,3 3 0,2-4-12,3-4 0,4-2 0,-1-5 4,4 0 0,9-4 50,5-3 0,6-8-10,9-6 0,7-9 0,6-9 11,3-2 0,6-7 0,3-5-4,2-6 0,0 0 1,1 0-1,0 0 140,0 1 0,4 0 1,-1 1 123,-1 8 0,-1 7 1,-1 7-167,0 7 1,4 7 0,-1 8 0,1 10-87,0 8 1,3 9-1,6 4 80,-22-18 0,0-1-337,2 1 0,1 1 0,0 1 0,1 1 0,3 0 0,-1 1 0</inkml:trace>
  <inkml:trace contextRef="#ctx0" brushRef="#br0">18742 6490 8536,'4'-21'172,"-1"3"0,3 2 0,-2 1 0,-1 2 0,-2 1 563,-1 1 1,0 0 0,-1 2-383,-3 2 1,-2 3 0,-4 7 0,0 3-146,3 3 1,-2 1 0,1 8 0,-1 5-26,-2 4 0,4 5 0,0 3 0,0 4-12,1 3 0,-2 2 0,3 1 1,0 1 16,1-1 0,0 2 0,4 0-69,0 2 0,0-9 0,1-1 0,2-5-430,0-2 1,6-5-1,-4-3-422,1-5 1,4-4 0,-3-4-916,2-1 1,2 0 1647,0-3 0,-1 2 0,1-3 0</inkml:trace>
  <inkml:trace contextRef="#ctx0" brushRef="#br0">17912 6767 8573,'-21'-8'206,"2"-3"294,5-1 1,4-3-1,12 0 1,6-2 302,6-2 0,6-1 0,5-2 0,4-2-327,5-1 0,5-4 0,9-1-439,-22 13 1,1 0-1,-1 0 1,1-1 0,2 0-1,0-1 1,0 0 0,1 0-193,2 0 0,0 0 1,1 0-1,0-1 1,3-1-1,0-1 3,0 1 1,0 0 0,0 1 0,0 1-1,-1 0 1,-1 0-103,3 1 0,0-1 0,1 0 0,0-1 0,2 2 0,-1 1 0,-1 0 0,0 1-282,-3 1 1,0 0-1,-4 2 1,-1 1-1,26-5-61,-6 2 0,-4 5 0,-8 3 597,-6 3 0,-1 7 0,-6 0 0,0 1 0</inkml:trace>
  <inkml:trace contextRef="#ctx0" brushRef="#br0">19295 6469 8476,'-22'0'0,"2"0"317,3 0 1,1 6 0,7 5-1,2 5 71,3 4 0,6 3 0,3 2 0,2 3-271,5 3 0,-1 1 0,4 1-446,0 2 1,-2-2 0,4 4 48,-2 0 0,-2-5 0,-4 0 0,-3-6 138,-2-4 1,0-5 233,-4-3 0,0-10 101,0-7 193,0-3 0,0-19 0,0 0 8,0-4 0,1-8 0,3-3 75,3-5 1,2-2 0,2-3-293,-1 4 1,2-1 0,1 1 0,3-1-187,0 0 1,-2 5-1,3-1-69,-2 6 1,-1 10-1,-3 6-227,0 6 1,-4 4-1,-1 5-244,-2 6 1,0 5 0,-4 7-713,0 2 1,0 3 1260,0 8 0,5 2 0,1 5 0</inkml:trace>
  <inkml:trace contextRef="#ctx0" brushRef="#br0">19848 6639 8499,'-11'-7'0,"2"0"905,2-1 0,-3 3-282,3 2 1,-2 3 0,-2 3-305,0 4 0,2 7 0,1 4-200,0 2 1,1 2 0,-3-1 0,-1 1-118,0 3 0,1-1 0,0 3-57,3-1 0,-1-1 0,4-4-129,2 0 1,1 0-1,1-4 1,1-4-180,3-4 0,2-5 0,4-4 144,1 0 0,3-6 0,1-4 152,2-7 0,-3-4 0,3-3 0,-2-3 147,-2-4 1,-1 5 0,-3-6 181,-2 2 1,3-1 0,-4-1 49,0 0 0,0 6 1,-4 5-1,1 5 364,0 5 0,-1 5-235,2 2 0,2 5 0,4 6-688,1 8 0,4 3 0,2 5 0,-1 1-720,-1 0 0,0 6 0,-1-2-2074,-1 3 3041,4 1 0,-6 0 0,5 0 0</inkml:trace>
  <inkml:trace contextRef="#ctx0" brushRef="#br0">20071 6597 8964,'-11'-17'752,"6"2"160,1 4 1,4 2-1,4 2-315,3 3 0,3 8 0,3 3 0,1 3-562,-1 5 0,3 1 1,-2 4-464,-1-2 0,2 2 0,0-2 0,-2 2-419,-2 1 0,-4 1 0,-1-2 306,-1-3 1,-1 2-1,-4-5 323,0-1 1,-2-5 0,-1-6 403,-4-4 1,-3-6 0,0-6 163,-1-3 0,4-7 1,1-2-1,1 0 349,3 0 1,7 0 0,4 2-235,4-1 1,10 2 0,-2 5-185,1 4 1,4 7 0,0 3-710,2 3 0,-5 6 0,1 3-28,-5 5 1,-4 5 0,-4 5 447,-1 2 0,1 5 0,0-3 0</inkml:trace>
  <inkml:trace contextRef="#ctx0" brushRef="#br0">20635 6267 9788,'-5'-21'357,"0"-1"1,-2 1 408,4 0 0,2 3 1,1 0-1,1-2-335,2-3 0,0-1 0,3-4 0,-2-2-258,-1-1 0,-2-1 0,-1-1-465,0-2 1,-1-2 0,-3-3 37,-3 1 0,-4 5 0,-3-2 187,-4 3 0,2 6 1,-2 3 184,-1 5 0,-1 8 1,-1 5-1,1 1 606,2 3 0,0 2 1,7 3-329,1 4 1,5 3-1,-1 2-297,2 2 1,1 6 0,7 6 0,3 1-51,2 3 0,7 5 1,2 4 35,2 2 0,1 3 0,0 2 1,2 5-4,-11-23 0,0 0 1,0 1-1,0 1 1,2 2-1,-1 1-190,0 0 0,0 1 1,2-1-1,0 0 0,-1 3 1,-1-1-187,1 2 1,-1-2 0,0-2 0,0-2-1,-2-1 1,-1-1-247,12 23 0,-7-7 0,-3-8 1,-5-7-3363,-2-7 2002,-2-9 1900,-7-9 0,-2-5 0,-5 0 0</inkml:trace>
  <inkml:trace contextRef="#ctx0" brushRef="#br0">20486 6459 8446,'0'-11'202,"-4"-3"0,0 0 1,-2 1 253,-3 1 1,0 6 0,-2 2 0,1 4-191,-1 4 1,4 2-1,0 6 1,0 1-222,1 1 0,1 5 1,5-2-1,0 2-344,0-1 1,1 2-1,4-3 1,5 0 45,3 1 1,4-5 0,-1 1 77,0-2 1,4-1 0,3-1-1,-3 0 191,0-3 1,-5 2-1,-1-1 218,-2 1 1,-6 3 0,-2 1 102,-3 1 1,-7 4-1,-3-3 1,-4 0-390,0 1 0,-3 2 0,2-4-402,1-1 1,1-1 453,2-2 0,-1 1 0,0-1 0</inkml:trace>
  <inkml:trace contextRef="#ctx0" brushRef="#br0">20475 6373 10167,'-10'0'-130,"-5"0"1062,1 0 1,6 0-375,8 0 0,9-3 0,9-2-229,2-1 1,6 3 0,4-6 0,3-1-251,2-3 0,2-3 0,-3 3-316,2-1 0,-1-4 0,-3 3-734,0-1 0,-5-1 0,-2-1 925,-3 4 0,0-2 0,-1-1 0</inkml:trace>
  <inkml:trace contextRef="#ctx0" brushRef="#br0">21018 6416 10019,'-27'0'-21,"1"1"-1,5 2 1354,4 0 1,3 5-1,6-1 1,5 3-918,2 1 0,1-1 1,1 2-1,4 1-1032,5 1 0,2 0 1,6-4-1,1-2-283,1-1 0,1-4 0,0 0-89,1-2 0,-6-2 1,-3-2 790,-5-5 1,-3-2-1,-5-3 536,0-1 0,-9-2 0,-5 3 0,-7-2 1278,-3-2 0,0 3 1,-3-2-919,1 0 0,-3 6 0,6 3-1112,3-2 1,0 4 411,5 2 0,15 2 0,8 1 1</inkml:trace>
  <inkml:trace contextRef="#ctx0" brushRef="#br0">21241 6352 8328,'-27'0'2936,"6"-3"-2729,6-1 0,8 2 0,5 4-193,4 2 0,4 4 1,5-1-1,1 2 614,2 2 0,2 0 0,5-1-798,-4 1 0,2 0 1,-5-1-917,-1 1 0,-2 0 0,-3-2 0,-2-1-76,-1-1 0,-3-4 1431,-5 0 1,-7-7 0,-5-7 263,-2-6 0,3-4 1,-2-4-1,-1-4 524,1-6 0,6 1 0,1-4-468,3 2 1,7-3 0,6 3-692,2 2 1,8 5-1,4 6 1,5 5-2436,1 7 2537,4 1 0,-4 9 0,5-4 0</inkml:trace>
  <inkml:trace contextRef="#ctx0" brushRef="#br0">21581 6193 8576,'-10'0'3534,"-1"0"-3016,1 0 0,4 5 0,2 5-256,3 3 0,2 5 1,1-3-1,3 2-707,1 1 0,-4 3 0,3 1-296,0 3 1,-4-6-1,3 1 1,-3-4-293,-1-3 942,0-1 0,0-8 0,0-7 1,0-8 227,0-8 0,0 0 0,1-7 274,3 0 1,-2 0 0,5-4 183,1 2 1,2 4 0,0-1-329,1 3 1,0 5-1,0 3 1,2 4-284,2 2 1,-1 4 0,-4 6-31,1 5 1,0 1 0,-1 11-1,0 3-330,-3 1 0,1-1 76,-4-5 0,3 0 1,-4 2-1,0-3-240,-2 0 0,-1-6 505,0-3 1,0-5 146,0-2 0,0-6 0,0-9 0,0-2 164,0-3 0,0-5 0,0 0 103,0 1 1,5 3-1,2 2-118,2 1 1,2 5-1,-1 0-299,1 5 0,0 5 1,-2 7-57,-2 7 0,2 4 1,-5 7-124,2-1 0,-2 4 0,2 0 0,0-2-411,-1 0 0,-1-6 0,3 0 260,1-2 1,-2-5 0,1-8 351,2-4 1,-3-5-1,1-9 19,1-5 1,1-4 0,2-4 219,0 0 1,-4-3 0,0-4 271,1-2 1,2 4 0,0-2-1,1 3 198,-1 1 0,-4 8 0,-1 6 736,0 5-1231,-4 0 0,4 16 1,-6 1-1,-3 5-191,-3 5 0,1 3 0,-1 4-605,-1 0 0,-2 1 1,0-2-103,-1-3 0,0 4 1,2-5-1,1 2-477,0 0 0,6-5 761,-1 1 1,3-7-1,3-4 203,4-1 1,7-5 0,5-3 0,5-5 27,4-5 0,3-5 0,1-4 258,0 1 1,-1 1 0,-3-1 76,-3-1 0,-3 0 1,-2 4-1,-2 0 254,-4 0 0,-7 3 0,-3 0 84,-3-1 0,-1 4 0,0 1 445,0 2 1,0 1 858,0 1-1586,0 4 1,6 7 0,3 9-186,4 7 1,6 1 0,0 2-164,5 2 0,-2 3 1,4-1-1,-1 2-717,0 1 0,-4-3 0,-4 0-111,-2-1 0,-2-3 1,-6-2 458,-3-4 1,-5-2 0,-6-3 563,-8-2 1,-7-3 0,-4-8 0,0-4-16,0-5 0,-2-4 1,3-5 936,1-3 0,2 2 0,2-6 1,2-2 716,4-3 1,3-1-1,4-7-1123,3-1 1,9-2-1,6 2-459,5 1 1,9 4-1,3 3 1,4 6-421,4 4 0,-3 11 0,2 4-336,-2 4 1,-1 3 0,0 3 0,-1 0-1568,-3 0 1,-2 1 2212,-4 3 0,4 2 0,1 4 0</inkml:trace>
  <inkml:trace contextRef="#ctx0" brushRef="#br0">22794 5501 8498,'-21'-5'924,"1"0"1,2-3 3545,4 1-3637,7 5 0,3-2 1,9 8-1,6 4-546,5 5 1,9 0 0,3 4-734,3-2 1,2 4 0,3-1-254,3 2 0,1-3 0,0 1 0,-2 1-628,-2 1 0,-1 1 0,-7 1 698,-3-1 1,-12-3 0,-8-2-1,-11 0 538,-12-3 1,-8-3 0,-8-1 35,-2-2 55,1-5 0,-2 3 0,-1-5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8000"/>
    </inkml:brush>
  </inkml:definitions>
  <inkml:trace contextRef="#ctx0" brushRef="#br0">3021 11353 8594,'-10'-34'-113,"3"3"1,4 4-1,1 3 1,2 2 0,0 0 210,0 1 0,5 3 0,1 2 0,1-1 0,0 1 345,2-3 0,0 2 0,2 1 1,-1 0 216,1 3 1,-4 0 204,0-1 0,-5 6-657,2 4 0,-3 8 0,-2 17-25,-3 5 0,-1 8 0,-6 5 0,0 4-31,1 3 0,-2 7 1,5-22-1,1 0-104,-1 2 0,0 0 1,-3 3-1,1 1 1,0 3-1,0-1 1,0 2-1,-1 0-178,1 2 0,0 0 0,0 1 0,-1 1 0,3 2 0,-1-1 173,0 1 1,0-1 0,3-6 0,0-1 0,0-1 0,1 0-5,0-4 0,2-1 0,-1 0 1,1-1-1,0 26-59,-2 1 1,1-7 0,3 0-1,0-4-64,0-3 1,0 0 0,0 0-352,0 1 1,0-1 0,1-5-172,2-1 1,-2-4-1,3 0 1,-3-3-331,-1-3 0,0-5 0,0-6-775,0-4 1711,0-2 0,-3-6 0,-4-1 0</inkml:trace>
  <inkml:trace contextRef="#ctx0" brushRef="#br0">2978 10981 9275,'0'-32'-3,"1"0"333,3 0 1,7 8-1,6 3 1,3 2 103,2 2 0,4 1 0,2 2-378,3-4 0,5-2 0,3 0 1,5 0 36,6-2 1,-1 3 0,-19 7 0,0 0-118,0 0 1,1 1 0,-1-1-1,0-1 1,5 0 0,0 0 0,0 0-1,1 0-70,1 0 0,0 0 0,2-1 0,0 0 1,0 1-1,0 1 115,2 0 0,0 0 0,1 1 0,1 0 1,1 1-1,-1 0-81,2 1 0,-1 0 1,0 1-1,1 1 0,-3 1 1,1 1 7,-1 0 1,1 0-1,-1-1 1,1 1 0,-1 0-1,0-1 33,-1 1 0,-1 0 0,-2-1 0,-1 1 0,-3 0 0,-1-1 0,-1 1 0,0 0-3,-2 0 1,0-1-1,2-1 1,0 0 0,26-7 87,-4 1 1,-2 4 0,2 2-37,-1-1 0,-1 2 0,-3 0 0,-4 1-117,-4 3 0,0 1 0,-2 1 11,2 0 0,-3 1 0,-2 3 15,-3 3 0,-6-1 0,-2 2 82,-3 4 0,-7 0 0,-4 5 0,-6 2 484,-4 1 0,-7 6 1,-3 4-199,-4 4 0,-10 5 1,1 8-151,-4 7 1,12-26 0,-1 2 0,-1 2 0,0 1-186,0 0 1,1 1 0,-1-1 0,1 0 0,0 2 0,0 1 0,1 0 0,1 0 88,0 1 0,0 0 0,0 1 0,1 2 0,1-1 1,1 0 29,-1-1 1,1 0 0,1 0 0,0-1-1,1-1 1,-1 0-20,2 0 1,-1-1 0,1 1 0,0 0 0,1 0 0,1 0 37,0-2 1,0-2 0,-1 0 0,1-1 0,0 1 0,-1 0-80,1 0 1,0 0 0,0-1 0,0 0 0,1 0 0,1-1-1,0 26-191,1-1 0,-1-3 1,-1-1 18,2-2 1,-3-4-1,2 1-159,0-2 1,-3-2-1,-1-2 151,-2-1 1,-6-6 0,-3-1 0,-3-7 165,-4-7 0,-5 3 0,-8-5 57,-4 1 1,-8 2 0,1-5-82,-3-1 1,22-6 0,0 1 0,-1-1 0,0 0-121,-2 0 1,0-1 0,-2 0 0,1 0 0,1 0 0,0-1 0,-1 0 0,-1 0-24,0 1 1,1-1 0,0 0-1,0 0 1,-1-1 0,1 0 186,-1 0 1,1-1 0,-1-1 0,-1-1 0,2 3 0,0 0 48,-1 0 1,0 0 0,2 0 0,1 0 0,-1 0 0,1 0 50,1 0 0,0-1 0,-24 3 0,-2 3-65,3-2 0,5-1 0,3 2 0,4-1-140,3 1 0,-2-2 0,6 1-381,1 2 1,5-3 0,5-1-330,1 0 1,3-1 0,2-4-876,4 0 1653,7-10 0,-2 3 0,3-8 0</inkml:trace>
  <inkml:trace contextRef="#ctx0" brushRef="#br0">4053 11151 8572,'0'-21'-62,"-4"4"776,0 3 0,1 9 339,3 9 1,-4 7 0,1 14-586,0 4 0,-1 6 0,0 4 0,1 2-55,-2 2 1,4 4 0,-3 3-268,3 2 1,-3 1 0,1 0-352,1 1 0,-3 1 0,1-2-56,2-4 0,-3-5 1,2-5-1,-1-5-340,-1-5 1,3-3-1,-5-5-453,-1-4 0,-5-1 0,-3-7-1219,0-2 2273,3-2 0,-12-5 0,2 0 0</inkml:trace>
  <inkml:trace contextRef="#ctx0" brushRef="#br0">3627 11406 8477,'11'-27'0,"5"-4"0,6 4 795,5 0 0,8-3 1,5 4 33,5-1 0,7-1 1,-23 12-1,-1 0 0,0 0 1,0 0-267,-1 0 1,0 0 0,21-12 0,0-1-346,-1 0 0,-8 3 0,0 2-104,-5 5 0,0 0 1,0 4-247,-4-2 1,-6 8 0,-2-1-565,-3 4 0,-6 3 1,1 3-1,-2 0-768,-1 0 0,-4 1 0,0 3-1050,1 3 2514,-3 7 0,0 7 0,-5 6 0</inkml:trace>
  <inkml:trace contextRef="#ctx0" brushRef="#br0">7307 11257 8500,'0'-25'49,"0"1"1,0 0 0,1 3 0,2 2 185,0 1 0,4 5 0,-2-1 1,0 1 142,0-1 0,-2 4 1,-2-2-1,2 2 422,0 1 1,1 1 969,-4-3-1409,0 1 0,0 9 0,0 5 1,0 9 42,0 9 1,0 5 0,0 8-49,0 4 0,0 4 0,0 3-190,0 4 0,0 2 0,0 2 0,0 2-192,0 0 0,0 5 0,1-5-359,3 0 1,-3 0 0,2-2-309,-2-1 0,3-3 0,0-12 72,-2-6 0,-1-4 0,-1-6-2827,0 0 3448,0-3 0,-9-9 0,-3 1 0</inkml:trace>
  <inkml:trace contextRef="#ctx0" brushRef="#br0">7233 10991 8447,'10'-33'0,"3"-1"738,5-2 1,6 2 0,11 5-1,4 1-241,3 2 1,0 1 0,3 4 0,4 0-316,4 0 1,-23 10 0,0 0 0,0 0 0,0 0 0,2-1-1,0 0-329,1 0 1,1-1-1,3 1 1,1 0-1,3 0 1,1 1 45,1-2 0,1 1 0,1 2 1,1 1-1,2-1 0,1 0-217,0 2 1,1 0-1,1 0 1,1 2-1,2 0 1,0 1 192,-1 0 0,0-1 0,2 1 0,-1 0 0,-3-1 1,-1 1 82,1 0 0,0-1 1,0 1-1,0 0 1,-3-1-1,1 1 1,-1 0-1,-1-1 26,-1 1 0,-1 0 0,-1 0 0,-1-1 0,-2 1 0,-1 0-34,-1-1 0,0 1 1,-1 0-1,-1-1 1,-2 1-1,-1 0 26,-2-1 0,0 1 0,0 0 0,-1-1 1,26-4-111,-2-1 0,-2 0 0,-3 1 1,-4-1 1,-2 0 1,-6 1 0,-3 0 86,-2 3 0,-9 3 1,-4 4 397,-4 0 1,-5 0 0,-4 1-165,1 2 0,-2 7 1,0 5-1,0 2 776,0 2 1,0 1-843,1 1 1,1 5 0,-3 2 0,0 4 230,-1 4 0,0 2 0,-4 5-240,0 3 0,0 3 1,0 4-169,0 0 1,0 2 0,0 0-1,0 3-164,0 1 0,0-3 1,0-1 31,0-4 0,0-1 0,0-8 119,0-4 1,0-8 0,0-4-1,0-1 212,0 0 1,0-2-1,-2-4 153,-5-1 1,-1-2 0,-7 3-245,0-1 1,-1-5-1,-3 1-100,2-2 1,-1-1 0,-4-1-34,-3 1 0,1-5 0,-4-1 0,-3-2-102,-3 1 1,-5 3-1,-7-4-131,-4 0 0,-3-1 0,-5 0 247,26 0 0,0 0 0,-2 1 0,-2 1 0,-2-1 0,0-1 0,-2 0 0,2 2-103,-1 0 1,1 0-1,-2 1 1,1-1 0,-1 2-1,0-1 124,0 0 1,0 1 0,-2-1 0,0 0 0,-1 1 0,0-1 43,1 0 1,0 1 0,2-1 0,1 1 0,-3 1 0,1-1 0,-1 2 0,-1 0 122,-1 0 0,0 0 0,2 1 0,-1 0 1,2 2-1,1-1-48,-2 1 0,1 0 0,1-2 1,0-1-1,0 1 0,0 0-99,2 1 0,1-1 0,2-1 1,1 1-1,4-1 0,0 0 0,0 0 1,0 1-26,0-1 0,1 0 1,-2 0-1,0 1 1,-23 9 110,5-4 1,3-4-1,12-1-9,3-2 0,2-5 0,7 2 0,6-3-388,3-1-45,2 0 0,7 0 1,9-5 379,5 4 0,1-4 0</inkml:trace>
  <inkml:trace contextRef="#ctx0" brushRef="#br0">8137 11023 8514,'0'-32'554,"0"9"969,0 1 0,1 9-1145,3 3 1,0 12 0,3 10 0,-3 4-303,-3 7 1,3-1 0,-1 7 0,0 0-445,-2 2 1,2-3 0,1 1 143,-2 0 0,-2 1 0,-3-1 0,-3-1-47,0-2 0,-4-2 0,3-3 133,-2-4 0,-2-3 0,1-6 47,-1-5 0,5-3 0,3-5 44,1-5 0,2-10 0,0-9 0,2-3-111,1-3 1,7 2 59,4-3 1,1 3 0,-2 1 0,2 0 63,2 0 1,1 5 0,3 4 168,0 4 1,-3 8 0,0 7 149,1 3 1,-4 7 0,-2 5 0,-5 7 93,-4 5 0,-3 4 0,-1 5-172,0 0 0,-1-1 0,-2-1-221,0-2 1,-4-3 0,2 1 0,0-4-287,1-5 1,0-4 105,4-3 0,0-5 1,0-5 134,0-6 0,5-8 0,2-5 1,4-5 38,3-4 1,-2-3-1,3-1-13,0 1 0,1-1 0,4 0 38,1 0 1,-3 1 0,5 4 222,0 6 0,-4 4 1,6 8 244,-3 1 0,-2 6 0,-2 8 0,-4 6 117,-2 3 1,-2 4 0,0 5-201,-3 1 0,-2-1 0,-5-2-432,0-1 1,0 0 0,-1 1-533,-3-1 0,-2 0 0,-5 0-607,1 1 0,-1 0 0,1 2 1181,-1 1 0,-4 4 0,-2-2 0</inkml:trace>
  <inkml:trace contextRef="#ctx0" brushRef="#br0">8743 11172 14626,'1'-11'-678,"2"1"2003,0-1 0,9 5 0,-1 3 0,2 2-526,2 1 0,2 1 0,4 2-1144,0 4 0,0 2 0,2-1 41,2-1 1,-3 0 0,3 4 0,-4-1-552,-3 1 1,-4-4-368,-7 0 1,-3-4 1012,-8 0 0,-5-2 0,-7-2 613,0-2 0,-2-3 0,-2-5-181,2 0 0,-1 1 0,5-1 0,1 0 5,1 1-675,7-1 0,0 4 459,5 0 1,5 0-1,0-4 1</inkml:trace>
  <inkml:trace contextRef="#ctx0" brushRef="#br0">9222 10576 13111,'7'-16'114,"0"3"703,1 4 1,-3 6 0,0 6 0,-2 7-121,1 6 0,3 3 0,-4 10 1,1 0-291,1 2 1,-3 2 0,4 3-363,-1 3 0,2-2 1,-4 2-38,0 2 0,1 0 0,0 2-316,-2-1 1,3-4 0,-1-3-8,-2-1 1,-1-8 0,0-5-884,3-6 719,-3-8 1,4-4 0,-5-9 366,0-5 1,-1-2-1,-3 2-42,-3 1 0,-2-1 0,-2 1 144,0-1 0,-3 5 0,0 2 1,1 3-46,1 1 1,3 1-1,2 3-1,3 3 1,3 3 0,3 1-297,5 4 0,5-4 0,11 4-86,1-4 0,7 0 0,7-2 70,3-1 0,-1-4 0,7-5 0,-4-2 66,0-5 0,-4-6 0,-4-3 370,-5-4 0,-8 0 0,-15 0 307,-3 0 1,-4-4 0,-5 0 0,-5 1 304,-7 2 0,1 5 0,-2 3-45,-1 2 1,0 3-1,1 2-137,4 3 0,2 8 0,2 3-88,-1 2 0,5 5 0,3 2-659,1 0 1,4 1 0,1 2 0,3-1-561,0 1 1,5-4 0,-2-1 22,4-2 1,2-3-1,-2 0 1,3-3 40,0-2 0,-3-1 1,3-7 606,-1-3 0,-3-7 0,2-4 79,-2-2 1,-5-2 0,-1-3 43,-1-4 1,3-6 0,-1-4 0,2-4-99,2-3 1,1 1-1,1-3 153,1 0 0,5 0 0,-3 5 114,1 6 0,-2 4 0,-4 5 0,0 6 1457,-1 3 1,1 6 607,0-1 1,-4 7-1244,0 3 1,-1 4-1,2 4-249,-1 3 0,-1 3 1,2 5-178,-1 2 0,-4 7 1,1 2-1,0 1-162,-1 3 1,2 4-1,-2 1-218,0 0 1,4-1-1,-2 0-240,1 2 1,0 3-1,2-4-847,-1 0 0,-1-2 1,2-1-306,-1-1 1,-4 0-1,0-2 1,-2-6 1129,-1-4 0,-4 1 0,-2-3 0</inkml:trace>
  <inkml:trace contextRef="#ctx0" brushRef="#br0">4478 11544 10569,'0'-15'339,"-4"3"402,1-2 1,-1 9-1,4 9-498,0 9 0,0 6 0,0 2 1,2 0-339,1 1 1,-2 3 0,4-1 91,0 0 0,-4-2 0,2-1 0,-1-3-205,-2 0 0,0-5 90,0 1 0,0-8 1,0-6-70,0-6 1,0-13 0,0-5-65,0-6 0,0-3 0,0-1 70,0-2 0,1-3 0,2 3 0,4-1-349,3 0 1,1 3-1,-1 6-243,1 3 0,3 7 801,0 4 0,10 7 0,-2 2 0</inkml:trace>
  <inkml:trace contextRef="#ctx0" brushRef="#br0">4701 11651 9513,'-10'-5'139,"-1"-2"0,5 1 344,3-1 1,1 0 0,2-4 683,0 1-871,0 4 0,-3 2-175,-1 8 0,-3 3 0,3 7-123,-2 4 1,2 2 0,-2 1 0,1 0-51,3 1 0,1-1 0,1-1-235,0-2 0,0 1 0,0-5 4,0-1 1,6-6 166,4-3 1,1-4-1,3-5 139,-2-6 0,2-3 1,2-5-1,-1 1 188,0-1 1,0 1-1,-5 0-138,1 4 1,-2 2-1,0 2 19,-2 3 1,-1 4 0,1 6-258,-4 4 1,2 8 0,-2 1-810,0 1 0,2 3 965,-2-3 0,5 4 0,-2 0 0</inkml:trace>
  <inkml:trace contextRef="#ctx0" brushRef="#br0">4967 11406 6178,'-6'16'0,"2"0"0</inkml:trace>
  <inkml:trace contextRef="#ctx0" brushRef="#br0">5095 11608 16708,'0'-7'119,"0"0"1710,0 5-764,0-3 1,0 15-873,0 4 1,0 0 0,0 0-390,0-2 0,0 2 1,0 1-600,0 2 0,0-4 1,0 1-1,0-2 738,0-1 1,5 4 0,1 2 0</inkml:trace>
  <inkml:trace contextRef="#ctx0" brushRef="#br0">5063 11342 14324,'0'-10'1297,"0"4"1,0 6-1643,0 7 1,5 4 0,2 3-154,2 3 396,2 4 0,0 0 1,-1 0-1</inkml:trace>
  <inkml:trace contextRef="#ctx0" brushRef="#br0">5116 11470 14279,'0'-32'187,"0"5"-1,1 2 307,3 3 0,-2 4 1,7 1 447,2 2 1,5 1 0,5 4 0,0 3-24,1 4 0,-1 1 0,0 4-845,0 1 0,-1 4 0,-2 6-826,-4 2 0,-3 3 0,-4 1-1134,-3 5 1,-3 0 1904,-1 4 1,-5-4-1,-1 2 1</inkml:trace>
  <inkml:trace contextRef="#ctx0" brushRef="#br0">5074 13141 13281,'7'0'-977,"-1"-2"1571,-2-1 1,0 0-1,-3-4 1,1-1 90,2-1 1,0-2-1,-4 0 274,0 1 1,3 5-577,1 5 0,0 6 1,-1 9-157,0 6 1,2 9 0,-3 7-48,2 1 0,1 5 1,-3 7-1,2 2-112,-2 1 0,3 3 1,-2-2-459,0-2 1,-2-2 0,-1-1-459,0-2 1,0-5 0,0-4 36,0-6 1,0-1 0,0-7 34,0 0 0,1-6 0,2-4 0,6-2-1103,4-2 1822,-1-4 1,3-1-1,-4-5 1</inkml:trace>
  <inkml:trace contextRef="#ctx0" brushRef="#br0">5233 13130 12914,'16'-26'1195,"-2"3"0,6 0-447,2 4 1,11-1-1,2 2 1,2-2-1,4-1-89,2-1 0,9-4 0,-21 12 0,0 0 0,2-1 1,0-1-567,2 0 0,1 0 1,1 0-1,0 0 0,2 0 1,0-1-222,2-1 1,0 1 0,1 2-1,1 0 1,1 0 0,-1 0 77,2 1 0,-1 0 0,-2 2 0,-1 1 0,-4 1 1,-1 2-1,-3 1 0,-1 1-745,26-2 0,-11-1 0,-8 6 520,-9 0 0,-11 2 1,-5 2-193,-2 3 1,-3 2-1,-2 6 387,-3 2 0,-3 2 1,-1 7-1,0 1 99,0 0 0,0 6 0,0-2 113,0 3 1,0 1 0,1 0-177,3 0 0,-2 0 0,6 0-31,4 0 1,2 0 0,5 1 0,-1 1-413,1 1 0,-3 0 1,1-6 29,-2 0 0,0-1 1,-5 3 176,1-3 1,-5 0 0,-3-5 282,-2-3 0,-2-2 0,-2-1 1,-3-2 114,0-3 1,-4-3 0,3-1-187,-2-1 0,2-1 0,0 3-65,-2-2 0,1-4 0,-1 4 0,-1 2 63,-2 0 1,-2 2-1,0-1-175,-4 1 1,-3 0-1,-4 0 88,-3 4 0,-4-4 1,-5 5 193,-5-1 0,-5-2 1,-8 4-1,-2-1 4,28-7 0,-2-1 1,0-2-1,0 1 1,-2 0-1,1 1 82,-2 0 1,0 0-1,1-2 1,0-1 0,-1 2-1,-1 1 87,3-2 0,-1-1 0,3 1 1,0-1-1,-21 4-33,2-1 0,3-3 1,-3-2-1,3 0-119,5 0 0,3-2 0,6-1-163,0 0 0,5-4 1,3 1 44,5 0 0,0-1 0,5 0-191,1 2 1,6-4-400,4-1 1,7 1 0,6 0 0,4 0 649,3 0 0,-4-1 0,2-4 0</inkml:trace>
  <inkml:trace contextRef="#ctx0" brushRef="#br0">5754 13247 10915,'-10'-15'-607,"0"3"1,2-1 2632,1 4-1036,5 0 0,-3 13 0,6 0-632,3 8 0,-3 1 0,3 5 1,1 1-143,2 1 1,-1 5 0,1 1-483,2 1 0,-4-4 0,3 2-403,0-2 0,-2 2 0,1 1 638,1 1 1,2-4-1,0 3 1</inkml:trace>
  <inkml:trace contextRef="#ctx0" brushRef="#br0">5605 13332 14580,'5'-11'988,"5"-3"1,6-1-669,4-2 1,0 3 0,8-2-340,-2 0 1,3-3 0,-2 3 0</inkml:trace>
  <inkml:trace contextRef="#ctx0" brushRef="#br0">6073 13438 15992,'5'-20'788,"1"1"-730,0 2 1,3 2-1,-1-2 1,0-2-474,-1-1 0,-2-2 0,-5 2 0,0 1 68,0 2 1,-5 4 0,-3 0 260,-5 4 1,0 5 0,-4 4 288,2 0 0,-1 1 0,3 4 1,-1 4 304,1 4 0,3 6 0,2-1-498,5 2 1,2 0 0,2-1-574,2-1 0,8-2 0,7 2-39,2-4 1,1 0 0,0-2 0,1-2 18,-1-1 0,0-4 1,-1-2 156,-2-2 1,-3-1-1,-5-1 641,-3-2 0,-2-3 0,-6-5 397,-3 1 0,-1-1 0,-3-1-317,1-2 0,1 2 0,-1-2 0,3 2-276,3 1 1,2 2 0,3 2-195,3 3 0,2 3 223,2 1 1,4-5-1,2-1 1</inkml:trace>
  <inkml:trace contextRef="#ctx0" brushRef="#br0">6318 13268 10012,'10'-10'746,"-2"0"-1006,-1 3 1,0-1 1579,4 4 0,-4 1-745,0 3 0,-4 3 1,3 2-87,-1 1 0,-1-3 0,-4 4-64,0 2 1,1-3-1,1 1-258,2 1 1,-1 1 0,-3 2-224,0 0 1,4-1 0,-1 1-1,0 0-847,-2-1 0,2 1 0,1 0-1899,-2-1 2758,-1 1 1,4 4 0,1 2 0</inkml:trace>
  <inkml:trace contextRef="#ctx0" brushRef="#br0">6446 12864 15806,'0'-21'-182,"3"0"0,2 5 1396,1 5 0,1 2 0,4 5 1,0 2-148,4 1 0,-2 10 1,4 7-1,2 6-458,1 6 0,-2 4 0,-1 4-574,-2 3 1,3-1-1,-4-1-528,-1 0 0,-1 4 0,-3 1-282,-2 3 0,-2-3 0,-5-3-454,0 2 1,-5-1 0,-3-2 0,-4-6-480,-2-6 0,-5-6 0,0-5 954,-4-4 1,0-8 0,-1-2 782,6-7 1,-3-4 0,5-10-47,-1-2 1,3 4-1,6-8 345,1-1 1,4 5-1,0-3 1,3 3 1335,3 0 1,8 1 0,7 0-220,2 0 0,2 3 1,3 0-900,4-1 0,-2 5 0,1 2-1351,2 4 0,0 6 697,2-2 0,0 8 0,0 2 0</inkml:trace>
  <inkml:trace contextRef="#ctx0" brushRef="#br0">6510 11608 11438,'-11'-4'-490,"1"-2"0,3-5 0,4 0 0,2 1 756,1-1 0,2 2 1,4 0-1,6 2 136,3-1 0,8-1 0,5-2-258,3 0 0,5-1 1,4-2-1,5-3-79,5-4 1,-2 0 0,1 0-80,-2 0 1,-1 1 0,-4 2 0,-6 4-293,-7 2 0,-9 5 0,-14 1-11,-6 1 1,-10 3-1,-10 5 730,-7 4 1,-3 6 0,-9 3-14,-1 0 1,0 2 0,1 3 44,4 1 1,1-1-1,4 0-181,1 0 1,0 4 0,6-1-354,7-4 0,5 0 0,14-6 0,5-2-1868,10-4 1914,11-3 0,14-5 0,5 0 0</inkml:trace>
  <inkml:trace contextRef="#ctx0" brushRef="#br0">11296 11321 11099,'-7'0'-1174,"0"-1"454,-1-3 0,2 2 874,-1-5 1,-1 0 0,-2-3 96,-1 3 0,4-1 1,0 4 220,-1 2 1,-2-3 91,0 2-377,-1-1-46,0 4 1,5 1 0,4 3 93,4 3 0,6-2 0,6-1 4,3 1 0,9-4 1,6 3-65,6-3 1,6-2-1,7-4 1,-22 1-1,2-1-10,3-1 0,1-1 1,5-4-1,2-1-316,2 2 0,1-1 0,4-1 0,1 0 1,3 2-1,1-1 0,1 0 0,1 1 34,0-1 0,0 1 0,-2 1 0,-1 2 0,-2 1 0,0 0-25,-1 2 0,1 0 0,-1 2 0,0 1 1,-2-2-1,-1 0 32,-3 0 0,0 1 1,-1 0-1,-2 0 0,-8 2 1,-1 0-1,28-1-43,-4-2 0,-6 1 0,-14-1-159,-7 2 426,-8-4 0,-16 0 1,-7-2-1,-8 4-74,-10 1 0,-6 1 0,-6-1-37,0-2 0,0 1 0,1 2-97,3-3 1,-2-1 0,4-3 152,-1 1 1,5 0-1,0-4 1,7 2-501,3 2 0,5-3 236,0 3 0,6-1 0,1 1 105,6 3 1,8 3 0,5 1 143,4 0 1,5 1 0,4 3 0,-1 3 194,1 2 1,-1 3-1,-3 1 170,-3 1 1,-3 5 0,-6-1-39,-5 2 1,-5 1 0,-9 1-1,-5-1-37,-10 0 1,-7 4 0,-8 1-278,-2 1 0,3-2 0,-1 2 34,3-1 0,7 9 0,-3-2 1</inkml:trace>
  <inkml:trace contextRef="#ctx0" brushRef="#br0">13955 10842 8492,'-6'-32'219,"1"6"0,5 5 503,0 6 0,0 12 1,2 8-465,1 7 0,-2 6 0,3 6 0,-2 6 0,1 4 75,0 5 0,1 4 0,-3 3 0,1 4-24,2 2 0,3 3 0,-5-25 0,1 0-223,0 4 0,0 0 1,-2 2-1,1 0 1,1 1-1,1 0-167,0 1 0,0-1 0,1-1 0,0 0 0,0 0 0,1-1 0,-1 0 0,0 0-31,0-2 0,1-1 0,4 24 0,0-1 1,-3-5-512,-3-3 1,0-5-1,0-5-64,-2-4 1,-2 1-1,-3-8-311,-4-2 0,-3 0 998,-1-10 0,0 2 0,-4-5 0,-1-3 0</inkml:trace>
  <inkml:trace contextRef="#ctx0" brushRef="#br0">13998 10949 8416,'16'-43'-144,"9"6"1,1 4 653,7 4 1,0 10 0,4 1-226,-1 5 1,5-2-1,8-3 1,-20 8-1,0 0-219,3-1 0,1 1 0,2 0 0,0 1 1,3-1-1,1 0-248,1-1 1,1-1 0,4 0 0,0-1 0,6 1 0,1 1 146,1-2 0,0 1 1,5 0-1,0 0 1,-2 2-1,0 1-120,-16 3 1,1 0 0,0 1-1,1 0 1,1 0 0,0 0 0,3 0-1,0-1 1,1 1 114,1 0 0,-1-1 0,1 1 0,1 1 0,0-1 0,0 0 0,-1 1 0,0 1 0,0 0 0,2-1 0,0 1 0,0-1-76,1 0 0,0 1 0,1-1 0,1 1 0,1-1 0,1 1 0,-1-1 0,1 0 0,-1 0 25,-2-1 0,1 0 0,-1 1 0,-1 0 0,0 0 0,-1 0 0,0-1 0,-1 0 0,0 1 90,0 0 0,-1 0 0,0 0 0,1 0 1,-1 1-1,0-1 0,-3 1 0,-1 0 0,0 0 47,-2 0 0,-1 1 0,-1 0 1,15-3-1,-1 1 0,-6 2 1,-2 0 103,-2-1 1,-1 0 0,-4 1 0,-2 1 0,-3 0 0,-3-1 0,25 1 161,-6 1 0,-5 3 0,-6 2-349,-4 1 0,-7 1 0,-3 4-114,-2-1 0,-2 1 1,-1 1-1,-1 2 288,-1 4 0,-5 6 1,0 5-231,-5 2 1,0 5 0,-4 3 442,-2 3 1,-2 4-1,-3 1 1,-5 1-175,-1 3 0,-3-3 1,-1-3-35,-1-5 0,-4 1 0,3-2-17,-2 2 1,4-3 0,-1-1-185,2 0 1,1-4-1,-2 3-24,-2 1 1,1-4 0,4 3 0,0-3 39,3-1 1,-1 0-1,3-1 70,-1 1 0,4-4 0,-2-5 68,3-4 1,1-2-36,0-3 0,-1-4 0,-3 1 53,-3-6 0,-3-4 1,-5 0-1,-2 2-65,-3 0 0,-8 2 1,-4-3-442,-5 2 0,-9 4 0,-5-1 181,-5 3 1,25-5 0,-2 0-1,-2 1 1,-2-1 0,-2 1 0,-1 0 0,-4 1 1,-1 0 0,1-1-1,-1 1 1,-4 1 0,1 2 247,1-1 1,0 1 0,-1-2 0,-1 0 0,-2 1 0,-2-1 22,-1-1 0,0 1 1,2 1-1,0 0 1,-1-1-1,-1-1 0,2 1 1,-1-1 154,1 1 1,-1 0-1,-1 1 1,0 1 0,1-1-1,-1 0-90,1 0 0,0 2 0,0-1 1,0 1-1,4 0 0,-1 0-285,-1 2 1,-1-1-1,-2-1 1,-2 1 0,0 0-1,0 0 124,0 0 0,0-1 0,2-1 1,0 0-1,3 0 0,1-1 0,-1 0 1,0 0 73,0 0 0,0 1 1,3-2-1,-1-1 0,2 0 1,0 0-52,3-1 1,2 0 0,1-1-1,1 1 1,3-1 0,1-1 73,0 0 0,1-1 1,0 0-1,0 0 1,4-2-1,1 0 1,-25 3-25,6-2 1,4 0 0,7-2-249,6 0 0,5 0 546,6 0-894,4 0 0,8 0 1,10-2 391,8-1 167,7 2 0,5-9 0,0 4 0</inkml:trace>
  <inkml:trace contextRef="#ctx0" brushRef="#br0">14955 11364 8415,'-4'-32'0,"1"2"661,0 5 0,2 5-68,1 10 0,1 5 0,2 5-426,0 6 1,1 11 0,-4 6-60,0 3 1,0 6 0,0 5-1,0 0-485,0 4 1,0-1-1,0 1 117,0 2 0,-1-7 1,-2 7-207,0-2 0,-4 1 0,2 0-1482,-1 1 1948,-1-5 0,-8-6 0,-2-6 0</inkml:trace>
  <inkml:trace contextRef="#ctx0" brushRef="#br0">14870 11470 8415,'32'-38'-195,"4"-2"0,3 5 196,3 0 1,5 7 0,0 4 217,-2 5 0,-1 5 0,-12 8 0,-6 6 53,-6 6 0,-9 8 0,-8 4-261,-2 2 0,-11 6 0,-7 3 109,-5 1 0,-8 2 0,2-1 0,-4-2 17,-4 0 0,3-1 0,-2 4-90,2 0 0,4-1 0,2-2-19,1 0 1,5-4-1,4 3-88,2 1 0,6-3 0,6-1-193,6-2 0,8-3 1,11-2-1,6-4 6,6-2 1,4-6 0,5-3 41,-1-2 1,1-7-1,-2-3 9,-2-4 0,-2-5 0,-7 3 0,-1-1-117,-4 1 0,-8-3 0,-2 4 313,-4 1 0,-5-3 0,-1-1 0</inkml:trace>
  <inkml:trace contextRef="#ctx0" brushRef="#br0">15476 11683 8415,'-7'-1'0,"0"-3"489,0 3 1,0-9-186,0 3 0,4-2 1,1-1-41,4 3 0,1-6 1,4 3-263,1-2 1,1 0 0,3 1-1,1 0-124,1-4 1,1 4-1,-5-2-14,1 4 1,0 0-1,-1 2-229,1-3 469,-5 4 0,-3 2 1,-6 4-40,-4 0 0,-8 4 0,-2 5-38,-3 4 1,-3 2 0,0 4-84,-2-1 0,1-1 1,5 5-1,3-1-149,0 0 1,2 1-1,5-1 68,2 0 1,2-1-1,6-2 20,3-4 0,3 0 1,7-2-18,4-2 1,5-7-1,2 1 1,0-3-40,1-1 0,-4-5 1,3-2 53,-2-2 0,-2-3 1,-1-2 38,-2-4 1,-3-2-1,-4-2-3,-1 1 1,1-1 0,-2-3 32,-2-3 1,2 1-1,-6 4 1,1 3 484,1 2 1,-4 5-206,2-1 1,-2 8 0,-1 6 0,0 7-26,0 6 0,0 5 1,0 5-128,0 2 1,-3 5 0,-1-2-7,2 3 1,-3-3 0,2-1-243,0-1 0,-1-1 0,0-3-129,2-1 367,-4-5 1,5-10 0,-3-10-11,3-8 0,1-10 0,1-5 0,3-1-4,3 0 0,2-3 0,3-2 57,2 2 0,-2 6 0,3 1 119,1 6 0,-3 0 0,3 6-182,0 3 1,-2 6 0,-3 3 0,-1 6-305,1 4 1,-2 5 0,-1 3 25,0 2 1,-2 1 0,2 0-136,-1 1 0,-5-5 0,2 0 365,-3-2 0,-1-1 0,0-3 0</inkml:trace>
  <inkml:trace contextRef="#ctx0" brushRef="#br0">15965 10981 10120,'0'-17'-146,"0"2"1,0 4 703,0 0-227,0 5 0,5 3 1,1 6-296,0 5 1,0 2 0,-4 3 131,2 1 1,3 5-1,-4 0 41,0 5 1,-1-1-1,1 7 1,0 2 62,-1 2 1,0 6-1,-2 1-112,0 4 0,-4 8 0,-1 6-105,-1 0 0,4-1 1,-1-6-81,1-2 0,2-3 1,0-6-1,2-2-87,1-3 1,3-8 0,5-4-387,-1-5 1,0-4-1,-2-5-2348,-1-3 1635,0-3 1242,4-4 1,-5-4 0,-2-2 0</inkml:trace>
  <inkml:trace contextRef="#ctx0" brushRef="#br0">16370 11396 8553,'-11'-17'-165,"5"-2"1,1 6 1214,1 4 1,1 12-1,-3 11-761,2 5 0,0 7 0,4 3 1,1 0-1,3 1-539,3-2 0,2-1 0,2 2 0,1-3-6,2 0 1,-2-5 0,2 0 128,-2-5 0,-2-6 0,1-3 59,0-3 1,-2-8 0,-2-4 226,-3-5 1,-3-7-1,-1-6 1,0 0 62,0 0 1,4 0-1,0 2-160,2-1 1,1 2-1,4 5-184,0 4 0,3 2 1,1 3 55,2 2 1,0-2 0,5 6-1,-1 0 51,0 2 0,-3 6 1,-2 1-75,0 0 0,0 3 0,-4-3 151,-2 0 114,-7 3 1,1-7 31,-8 1 0,-2-6 1,-6-4-1,1-4-75,0-3 1,-2-3 0,6-4-251,-3 0 1,5-5-1,1-2-430,3 1 0,2 1 0,3 6 0,3 2-809,2 4 1356,2 7 0,4-2 0,2 3 0</inkml:trace>
  <inkml:trace contextRef="#ctx0" brushRef="#br0">16891 11438 8458,'10'-16'0,"1"0"-3,0 1 1,-2 3 0,-2-2 431,-3 2 1,-3 5-1,-1 0 352,0-1 1,-5 3-388,-2 1 1,-2 4-314,-2 4 0,4 3 0,1 6-64,1 1 0,2 5 0,3-1-239,0 2 0,0 1 0,0 0 0,1 1-96,3-1 1,-2-3-1,5-2-10,1 0 0,3 0 1,2-4 118,1-3 0,0-1 1,-3-1-1,0-5 211,-1-4 0,0-4 1,-3-6 66,-4-2 0,-2-3 0,-2-5 166,-2-3 0,-2 1 0,-3-3-201,1 1 0,0-2 0,-4 3 0,1 2-280,3 4 1,-1 1 0,5 3 245,0 2 0,7 1 0,2 2 0</inkml:trace>
  <inkml:trace contextRef="#ctx0" brushRef="#br0">17082 11417 8458,'-6'0'741,"2"0"-290,4 0 0,2 3 1,4 1 22,5-2 1,6 4 0,1 0 0,2 1-417,1 0 0,1 0 0,-2 3-518,-3-3 1,-1 1-1,-7-3 71,-2 1 0,0-4 0,-7 2 274,-4-3 1,-5-1-1,-2-1 112,-4-3 1,4-5 0,-2-7 21,4 0 1,1-5 0,5-5-129,0-2 1,3 4 0,4-4-14,3 2 0,6 3 0,2 5 1,2 4-230,2 2 1,1 6 350,1 2 0,0 3 0,1 1 0</inkml:trace>
  <inkml:trace contextRef="#ctx0" brushRef="#br0">17529 10874 11760,'0'-15'-349,"0"7"985,0-3 0,0 10 0,1 4 0,2 10 186,0 6 1,1 8 0,-4 4-1,0 3-346,0 1 0,0-1 1,0 0-205,0 2 1,1 3-1,1-4-299,2-1 0,3 0 0,-2-1 0,-1 0-291,1-1 1,2 1-1,-2-7-607,1 1 1,-3-7-1,4 1 204,2-1 1,-5-8 0,1-2-2423,0-4 3207,-4-3 0,4-8 1,-5 0-1</inkml:trace>
  <inkml:trace contextRef="#ctx0" brushRef="#br0">17731 10885 8537,'1'-8'771,"3"4"-232,2 5 1,2 11 0,1 3-46,3 7 1,6 0 0,-1 6-313,-1 2 1,5 1 0,-1 0 0,3-2-149,-3-1 1,1-4 0,-4 1-285,-1-3 1,-4 2 0,-6-2-17,-1-1 0,-8-3 1,-7 3-80,-7-4 1,-8 2 0,-2-5 298,0-1 1,-4-4-1,4-2 1,0 1 496,2 2 1,7-3-467,4 0 1,8-1 0,6 1-266,6-4 1,13-2 0,6-1 17,5 0 0,5-4 0,2-3-518,0-3 780,-2 0 0,6-1 0,-3 0 0</inkml:trace>
  <inkml:trace contextRef="#ctx0" brushRef="#br0">12264 13853 15061,'-11'0'-373,"1"-1"1,-1-1-1,0-2 1,1 2-1,-1 1 265,0 1 0,1 0 0,-1 0 0,-1 1 0,-1 2 181,-1 5 0,0-3 0,5 3 0,0-1 17,2-1 0,4 2 1,-3-3 29,1 0 1,3-2-1,6 0-73,7-1 0,1-2 1,7-3 80,3-4 0,2-1 1,7-11-157,2-4 1,4 1 0,1-6 0,4-3 88,5-3 1,-21 15 0,0 0 0,2-3 0,2 0-49,1-1 1,2 0 0,1-3 0,1-1 0,4-3 0,2-1-245,1 0 1,1 0-1,0-1 1,0 0-1,2 0 1,1 1 162,-1 1 0,0 0 1,1-1-1,0 1 1,-2 0-1,1 2 1,-2-1-1,0 1-87,-1 1 0,-1-1 0,-4 3 0,0 0 0,-3 3 0,-1 2 53,0 1 1,-1-1-1,-2 0 1,-1-1 0,0 2-1,-1 0 89,0 0 0,-1 0 0,-2 0 1,-1 0-1,25-15 11,-2-1 0,-1-1 1,-5 5-1,-3 3-57,-6 3 0,-7 4-93,-11 3 1,-7 4-1,-15 7-207,-10 3 1,-11 11 0,-10 5 123,-3 4 1,-4 1 0,-1 3 205,-2-2 1,3 1-1,-3-4 45,-2 2 0,7-4 0,3 1 271,3-2 0,4-5 1,5-1-1,6-1 294,4-3 0,8-2 1,9-3-555,4-4 1,10-8 0,10-2-179,9-4 0,6-1 0,5-2 34,1 0 1,4 2 0,3 5 0,1-1-20,-2 1 1,2 2-1,-5 4 238,-1 1 1,0 4-1,-5 2 161,-6 3 1,-12 1-1,-5 2-171,-4 5 0,-7 2 1,-4 8 278,-8 2 0,-7 1 1,-12 2-1,-4 0-28,-1 3 1,-1-3 0,1 4-284,2 1 0,1-4 0,-1 6-447,3 0 1,7-3 0,5-1 0,5-3-502,4 0 856,3 4 0,10-4 0,3 4 0</inkml:trace>
  <inkml:trace contextRef="#ctx0" brushRef="#br0">13115 14077 8466,'-17'-23'0,"3"0"174,2-2 0,5 0 0,1 4 592,2 0 1,0 4-198,4 3 1,1 7-1,3 5-434,3 8 1,2 3 0,2 8-17,0 2 0,0 5 1,2 1-1,3 0-334,0 1 0,1-4 0,2 4-305,-2 0 1,0-2 0,2 3-427,-1-1 0,-5 2 1,1 0 945,-2 2 0,-2-5 0,1 6 0</inkml:trace>
  <inkml:trace contextRef="#ctx0" brushRef="#br0">12998 14077 8481,'0'-53'-8,"2"4"1,6 3 31,10 2 0,8 5 0,10 0 101,3-1 1,7 7 0,3 1 0,-22 17 0,0 1 108,1 0 0,0 0 0,2 1 0,1 1 0,-1 3 1,0 2-34,22-4 1,-11 15 0,-7 11 0,-5 8-287,-8 5 1,-6 4 0,-7 2 12,-5 2 0,-4 0 0,-5 0 21,-5 3 0,-6 1 1,-2 0-113,-5-1 1,2 0-1,-4 4-207,0-1 1,3-4 0,-2-2 0,4-3 369,3-1 0,-2-5 0,4-1 0</inkml:trace>
  <inkml:trace contextRef="#ctx0" brushRef="#br0">13817 13981 11770,'-11'-9'-1265,"1"0"1505,-1 2 0,0 5 0,1-2-12,-1 3 1,4 2 0,1 3-102,1 3 0,2 7 1,2 4-1,-2 2-11,0 1 0,-1 1 0,4-1-113,0 0 1,-3 0 0,-1 1 10,2-1 1,0 0 0,2-1-102,0-2 1,4-3-1,1-5 8,1-3 0,-3-2 0,5-6 347,4-3 0,-1-3 0,3-7 0,-2-4 93,-1-2 1,0-1-1,2-1-63,2 1 0,-2 1 0,-5 1 132,-1 1 0,0 5-211,4-1 0,-1 7-393,1 3 1,1 8-1,1 4 1,1 4-437,-1 2 0,3 5 0,2-2 570,2-1 0,2 4 1,-1-3-1</inkml:trace>
  <inkml:trace contextRef="#ctx0" brushRef="#br0">14083 13385 9512,'0'-26'-42,"0"5"554,0 6 0,0 9-148,0 6 0,6 9 1,3 10-1,5 5-517,3 4 1,-3 4 0,4 3-2,1 4 0,1 2 1,1 0-138,0 2 0,-1-3 1,-1 6-110,-1-2 1,-5-3 0,0 0-173,-5 2 1,-3-8 574,-5 4 1,-9 0 0,-3-1 0</inkml:trace>
  <inkml:trace contextRef="#ctx0" brushRef="#br0">14072 13832 9447,'15'-21'36,"3"0"-325,2-1 1,3 0 0,3-3 0,6-3 576,5-3 0,4 4-290,-2 2 1,2 2 0,-3 2 0</inkml:trace>
  <inkml:trace contextRef="#ctx0" brushRef="#br0">14540 13662 9447,'-14'11'362,"0"0"-530,1 4 0,1 1 0,1 5-55,1 1 1,0-1-1,3 1 1,4 2-71,1 1 0,2-2 0,3-4 18,4-1 1,0-5 0,8 0 255,1-5 0,0-3 0,5-5 1</inkml:trace>
  <inkml:trace contextRef="#ctx0" brushRef="#br0">14593 13821 8503,'0'-24'-141,"0"-2"97,0-2 0,0 5 1,-1-1 559,-2 5 0,1 4 0,-2 4 83,-1 1 0,5 5-418,0 5 0,2 5 0,8 5-11,2 1 0,5 0 0,1 0-216,2 4 1,6-4 0,1 4-674,0-4 0,4 0 1,-4 0 718,1-1 0,2 1 0,-3 0 0</inkml:trace>
  <inkml:trace contextRef="#ctx0" brushRef="#br1">19624 11321 8494,'-30'-21'162,"7"-1"1,-3 2 0,8 3 0,5 2-1,4 2 185,0-1 0,0 2 0,1-1 0,1 4 171,-1 2 0,3 7 0,1 3-365,3 10 0,-2 11 1,-1 7-1,2 7-135,1 8 1,1 14 0,0-26 0,0 2 0,0 2-1,0 2-52,-1 2 1,2 1 0,-1 7-1,1 2 1,0 1 0,1 1-1,1 4 1,0 1-143,-1-18 0,0 1 0,0-1 0,1 3 0,0 0 0,1 0 0,-2-2 1,0 1-1,1-1 0,1 18 0,1-1 116,0-3 1,1-1 0,-1-6 0,0-1 0,1-2 0,-1 1 81,0-1 1,1-1 0,-1-4 0,0-2 0,1 1 0,-1 0-72,0-3 0,1-1 1,-1-1-1,0 0 1,1 1-1,-1 1 1,0-1-1,0-1-76,1-1 1,-1 0-1,0 2 1,0-2-1,-1-3 1,0-1-79,-1 1 0,1 0 0,0 3 0,0 1 0,2 0 0,1 0 0,0-1 0,0 1 203,0-1 0,-1 0 0,1-2 0,-1 1 0,1-1 0,1 0 0,0-1 0,1 1 0,1 0 0,0 0 0</inkml:trace>
  <inkml:trace contextRef="#ctx0" brushRef="#br1">19592 13492 8414,'-10'0'0,"-1"-2"698,1-1 1,5 1 0,5-4-350,6 1 1,8-2 0,5 2-1,4-1-150,6-2 0,5 2 0,4-1 0,3 0-289,7 1 0,2-4 0,5 3 1,1-2 0,-24 4 0,0-1 0,4 0 0,2 0-46,1-1 0,2 0 0,-1 1 0,1-1 0,5-1 0,-1-2 0,2 1 0,0 0 90,2-1 1,1-1 0,7-1 0,1 0-1,-18 3 1,1 1 0,-1 0-128,2 0 0,0 0 1,0 0-1,2 0 0,1-1 1,0 0-1,0 1 1,-2-1-1,2 1 190,1 0 0,0 0 0,1 1 0,3-1 1,0 0-1,0 0 0,2 0 0,0 1 1,0 0-3,0-1 1,0 1-1,-1 0 1,1 0 0,1-1-1,-2 1 1,-2 2 0,-2 0-1,1 1 1,1-1 0,-1 1-1,1 0-68,-1 0 1,1 0-1,-1 0 1,1 0-1,0 1 1,0-1 0,-1 1-1,1-1 1,-1 1-84,-2-1 1,0 0 0,-1 1-1,0-1 1,0 1 0,0-1-1,-1 1 1,-1-1 0,1 1 29,-1-1 0,1 1 1,-1-1-1,1 0 1,-1 1-1,0-1 1,-1 1-1,-1-1 1,0 0-49,18-4 1,-2 1 0,-3 1 0,-2 1 0,-1-3 0,0 1 0,-1 2 0,0 0-37,0 1 0,-1 1 0,-7-1 1,-1 2 188,-1 0 0,-2 0 0,-3 2 0,-1-1 0,0-1 0,-1 0 0,0 2 0,-1-1 0,0 1 0,0 0 0</inkml:trace>
  <inkml:trace contextRef="#ctx0" brushRef="#br2">19784 12811 8479,'-5'6'-231,"-2"-3"1,-1-1-1,0 1 344,0 0 1,5 1 488,-4-4 1,4-1-393,0-3 0,2 2 0,1-5 0,0-2-163,0 0 0,4-2 0,4 1 0,1-2-37,2-2 0,0-3 0,4-5 1,2-3 72,3-3 0,5-4 0,2-4-21,4-3 0,0-3 0,7-3-52,-2-1 0,-15 21 0,0 0 0,-1 1 0,1 1-39,1-2 0,1 1 0,0 4 0,0 1 0,20-16 0,-2 7-135,-2 6 1,4 4-1,-2 2 33,4 0 1,1 2-1,-4 3 1,2 1-107,2-1 0,2 1 0,1 0 31,-3 3 0,-6-4 1,-1 2 225,2-4 1,-4-6 0,1 1 23,-1-2 0,2-2 0,-2-3 0,0-3 70,4-3 1,-1 0 0,-1 1-11,-4 2 1,-2 3 0,-1-2 0,-1 1-77,-3 2 0,-2 3 0,-4 2-66,-1 2 1,0 2 0,0-1-14,1 0 1,-3 1 0,-1 2 45,1-1 1,7-5-1,-4 1 1,0-2-2,1-1 0,-6-4 1,1-2-12,1-4 1,-4 5-1,-2-7-89,-4-1 0,-5 1 1,-4-6-1,0-2 59,0 0 1,-1-5 0,-2 0 123,-5 1 1,0 2-1,1 5-14,4 7 0,1 3 0,2 7 0,0 1-170,0 2 0,0-1 1,0 5 164,0 1 1,0 1 0,2 2 42,1-1 0,2-1 1,3-1-1,-1-1-150,1 1 1,-2 2-1,0 3-67,-1 1 116,-1 0 0,-4-4 0,0 1 0</inkml:trace>
  <inkml:trace contextRef="#ctx0" brushRef="#br2">20114 11481 10014,'-22'-11'-225,"2"-3"1,3 1-1,2 2 1,4 4 257,0 2 1,0 2 0,2 4 0,1 1 0,2 3 593,1 1 1,1-2 0,4 3 0,2 0-631,1-1 0,4-2 0,7-4 0,4 0-83,2 0 0,6-8 1,4-5 19,4-6 0,4-1 1,4-8-1,1-3-237,-1-3 0,1 1 0,0-3 39,-1 3 0,-4 1 0,-1 1 0,-3 3 115,-2 3 1,1 9 0,-7 5-196,1 6 1,-2 5 0,2 4-25,-1 3 0,-1 6 0,-5 2 370,-2 2 1,2 1 0,-4 3 0</inkml:trace>
  <inkml:trace contextRef="#ctx0" brushRef="#br2">20965 11066 8558,'4'-24'-91,"3"2"64,3 1 0,0 6 0,1-1-210,0 0 1,-1 6-1,1 4 1,0 2 236,-1 5 0,1 9 0,0 6 0</inkml:trace>
  <inkml:trace contextRef="#ctx0" brushRef="#br2">20433 11779 8387,'-22'10'-492,"2"-3"0,1 0 410,2 2 0,0-3 0,-2 1 0,3 1 81,0 1 0,-6-1 1,1-3-1,-2 0 16,1-2 1,-3-2 0,-1-1 0,0 0 191,0 0 1,1 0-1,5-1 47,2-3 0,3 2-253,4-5 0,7 4 0,2-2 0,7 2-139,5-1 1,-1 1 0,10 2-173,3-3 1,1 3 0,5-3 309,2 3 0,5 1 0,3 0 0</inkml:trace>
  <inkml:trace contextRef="#ctx0" brushRef="#br2">20380 11747 8387,'0'-22'-161,"0"1"0,0 0 292,0 0 0,1 4 1,1 3-1,3 2 329,1 1 1,1-2-1,3 2-662,1 1 1,4 3 0,3-1 201,2 1 0,11-1 0,2-2 0</inkml:trace>
  <inkml:trace contextRef="#ctx0" brushRef="#br2">20550 12577 8521,'-11'-16'81,"5"4"0,3-2 1,1 1-1,2 0 0,3-2-54,4-2 1,1 0-1,11-4 1,2 3-225,3 0 1,6 5 0,-2 0 0,3 3-288,1 3 1,-1 5-1,1-2 1,0 3 352,0 1 1,-5 0-1,-2 1 1,-4 2 130,-3 0 0,-2 4 40,-6-3 99,-4-1 1,-2-3 0,-7-1 126,0-2 1,-4-3 0,3-5-41,2 0 1,1 1 0,2-1-158,2 1 1,3-1-1,6 0 1,2 1-130,4-1 1,7 0 0,4 1-25,6-1 1,1 0-1,4 2-62,-1 2 0,-6-1 0,-1 3 1,-4-1 85,-2-2 0,-9 2 0,1-2 140,-5-4 0,-4 1 1,0-4 90,-2-1 0,-4 1 0,3-4 214,-1 1 0,0 1 0,-3-4 86,2 4 0,3 1 1,-3 7-292,2 2 1,1-1-1,3 5-238,-3 4 0,2 4 0,0 6-578,4-1 0,0 2 0,4 0 636,2-1 0,1 6 0,2-5 0</inkml:trace>
  <inkml:trace contextRef="#ctx0" brushRef="#br3">20933 12779 8604,'-11'0'-575,"0"0"1,1 0 1261,-1 0 201,5 0-519,1 0 0,7-1 0,1-3-281,4-3 1,-1 1-1,1 0-22,2 1 0,0-2 1,2 3-1,0-1-275,4 0 1,-2-2 0,4 3-7,2 2 0,1 0 1,3-1-92,2 0 0,-2-1 1,4 4 165,-1 0 1,4 0-1,-2-1 65,3-2 1,0 0 0,-2-4 102,0-1 0,-6-3 0,2-3 142,-2-4 1,-2-2-1,0-1-115,0 0 1,-3-2 0,1-1-72,4 0 0,-6-1 0,6 5-200,0 2 1,-1-2 0,2 3 129,-1 1 1,-2-3 0,0 5-1,1 1-37,-1 1 1,1-2 0,1-2 115,-2 0 0,3 2 0,-8-4 148,1-1 1,3-1 0,-3-1-19,-1-1 0,-1 0 0,-3-2-70,2-1 1,-2-1 0,2 1-70,-2-3 0,3 1 1,0 0-44,1 1 1,2-4 0,3 3 0,1 0-6,-1 2 1,0 2 0,0 3 85,1 3 0,-1-2 0,0 3 195,1 0 0,-1 3 0,1-3-31,3 1 1,-6 3 0,2-2-128,-1 2 1,1-2 0,0 0 0,0 1-136,0 1 1,-4 0-1,-3-1 12,-2-1 0,-1-1 0,-1 2-41,1-2 1,-1-2 0,1 1 55,0 0 0,1-2 0,1-3 22,1 0 1,5-2-1,-2-1 1,3 0 63,2 0 1,0 3-1,2 2 123,1 1 0,3 5 0,-2-2-68,1-1 1,2 4 0,1-1-84,-1 5 1,0-1 0,-4 2 3,-1-3 0,-3 1 0,-2 0-8,-1 2 0,-5 0 0,1-5 0,-1-1-38,1-1 0,-1-5 0,5 2 11,1-4 1,1 0 0,2-1 16,3-3 1,-3 2-1,4-1 34,0 1 0,0 7 0,5 0 109,1 1 1,-2 7-1,5-3 6,-2 2 0,-1 3 0,0 0-41,0 1 0,-5 1 0,-2 3 0,-4-1 22,-3-2 0,-3 1 0,-4 2 9,-1-3 0,1 2 0,0-4-2,-1 1 0,1-3 1,1 1-59,2-3 1,-1-2 0,4-1-91,-2-1 1,4 0-1,-1 3-36,2 1 0,-4 3 0,0 1 25,-1 1 0,-3 1 0,2 4 6,-2 0 1,-5 0 206,0 0 379,0 5 640,-1 1-724,-1 0-551,-5-1 1,4-10 67,3-2 0,-1-3 0,1 0-167,2-1 1,-3 4 0,0 0-193,-2-1 0,3 2-994,-3-1 491,-1 4 0,-4 0 0,-1 6 864,-2 4 0,-9 3 0,2 1 0</inkml:trace>
  <inkml:trace contextRef="#ctx0" brushRef="#br3">22826 10864 10811,'-4'-8'85,"1"1"0,1-1 310,0-1 1,2-2 0,0 0-339,0 1 1,0 3 0,2 1 0,1 1-241,4 3 0,-1 0 0,1 2 0,1 0-192,2 0 1,-3 2-1,-1 1-284,-1 4 0,2 3 556,-4 0 1,1 1 0,-4 0-1,-1-2 434,-3-2 1,2 1-1,-5-4 135,-2-2 0,3 3 369,-1-1-1020,0-1 1,3-4 0,4-3-1,5-1 76,5-1 0,5-3 0,4 5-88,5-2 1,3 3 0,4 0 244,-3 2 1,2 1 0,-6 1-106,0 2 1,-6 2-1,-4 3 1,-3-1-63,-4 2 1,-4-1 0,-6-1 481,-4-3 1,-4-3 0,-2-1-68,-1 0 1,-2-3 0,5-2 160,0-6 1,-1-7 0,9 0-504,0-2 0,8-1 1,6 0-1,6-1-407,7 1 0,0 5 0,3 1-75,-1 4 0,2 5 0,-3 2 150,-1 3 0,-3 7 0,-3 3 0,-4 6 183,-2 1 0,-6-2 0,-3 3 446,-2-2 1,-2-1 0,-2-3 368,-5 0 1,3-2 864,-3-2-1366,1-2 0,1-13 0,5-4-246,7-4 0,2-1 1,11-3-1,3 1-203,1 1 0,2 5 0,-4-1 57,1 2 1,-1 6-1,-1 4 125,-2 4 1,-4 4-1,-6 6 1,-2 1 119,-1 1 0,-6 5 0,-6-1 303,-3 2 0,-1 0 0,1-1-164,-1-1 0,1-5-77,-1 1 0,0-2 0,1-2 0</inkml:trace>
  <inkml:trace contextRef="#ctx0" brushRef="#br3">22922 11736 8438,'-32'15'-159,"1"2"1,2 5 0,1 2 0,2 0 0,3-3 245,0-2 1,3-3 0,1 2 0,4-4-1,2-2-74,3-1 1,6-2 0,-2 0 0,0-2-430,0 1 0,2-2 235,-3 1 1,0-5 0,-3 2-1,-2-3 10,-2-1 0,1 0 0,-4 0 292,2 0 1,-3 0 0,4 0-1,1 0 842,1 0-615,1 0 0,7-1-209,4-3 0,8 3 1,7-4-153,2 1 1,-1 2 0,2-1-411,-4 2 1,-3 2 0,-4 2 47,-3 5 0,-9 7 0,-7 6 288,-8 6 0,-11 5 0,-9 4 246,-5 3 0,23-17 0,-1 1 1,-1 0-1,-2 0 0,2 0 1,-1 0 311,1 1 0,-1-1 0,2-3 0,0 0 0,-15 21-192,7-7 0,9-6 0,12-10-229,5-4 1,5-2 0,3-1-400,5-1 1,6-4 0,5-3-1,4-6 45,6-4 0,5-4 0,1-3-52,0-3 1,-1-4 0,1-1 418,4-3 1,-5 4-1,-3-2-3,0 5 1,-1 1-1,-1-2 1,-2 2 108,-1 2 0,-4-3 0,-6 4-15,0 1 1,3-2-1,-2-1-166,3 0 0,2 4 1,0 0-1,1 5-485,-2 2 1,2 2 0,-6 4 218,0 3 0,-3-2 0,-6 4 278,-1-1 0,-5 3 0,3-2 0,0 0 0,-3-3 0,5-6 0,0-4 0,5-8 0,2-2 0,3-8 0,9-7 0,1-6 0</inkml:trace>
  <inkml:trace contextRef="#ctx0" brushRef="#br3">23432 11768 8604,'-10'-21'499,"0"4"-757,3 3 0,2 2 0,5 1 108,0 1 0,4-1 0,1 1 0,1-1 217,2 0 1,2 1-1,3-2-124,2-2 0,0 5 0,-2-1 1,1 0 45,-1 1 1,-1 2 0,-1 1 185,-1 1-9,1 1 1,-4 6 132,0 1 1,-5 0-184,2 4 0,2-5 0,1 2-110,2-3 1,2-6 0,1-2-70,2-3 0,-1-1 1,4-2-127,-2-2 1,3 1 0,-4 4-9,-1-1 1,-1 0-1,-2 1 408,1-1-76,-5 5 1,-3 1-1,-5 7-12,-1 1 0,-5 3 0,5 6-387,1 2 0,0-1 264,2 5 0,-4 0 0,-2 3 0</inkml:trace>
  <inkml:trace contextRef="#ctx0" brushRef="#br3">23634 11715 8576,'-4'10'-1,"-2"2"-301,0 2 0,1 1 0,5 5 302,0 2 0,0 2 0,0-3 0</inkml:trace>
  <inkml:trace contextRef="#ctx0" brushRef="#br3">23634 11981 8520,'-6'16'-9,"-7"0"0,2-7 15,-5-2 0,2 1 0,-4-4 364,-1-2 0,3 0 0,-1-2 0,2-2 906,2-1-2006,1 2 0,7-4 730,5 5 0,10 0 0,6 0 0</inkml:trace>
  <inkml:trace contextRef="#ctx0" brushRef="#br3">21145 11683 22477,'-6'1'871,"2"1"-538,-1 2 1,3-1-183,-5-3 1,5 4 0,2 0-221,6-2 1,4-1-1,0-1 1,2 0 187,2 0 0,-1 0 0,5 1 1,1 2-180,1 0 1,1 2-1,1-3-36,-1 2 0,5 1 1,1-3-1,1 1-157,1 0 1,-1 2 0,4-2-19,0-1 0,-4 0 0,0-2 0,-2 0 98,-3 0 1,-3 0-1,-1 0 94,0 0 0,-1 0 0,-8 0 227,1 0 1,1 0-1,1 0-242,1 0 0,5 0 0,-1 0 0,2 0-55,1 0 0,0 0 0,1 0 21,-1 0 1,-3 0 0,-2 0-144,0 0 1,-2 0 57,-4 0 1,-5 0 0,-5 0-136,-6 0 0,-3 0 0,-2 0 42,0 0 1,1 0 0,-1 1 124,1 2 1,-1-1 0,0 2 124,1 1 1,-1-3 302,0 5 1,4-4 387,0 0 1,5 0 218,-2 0-842,3-2 0,2 4 0,3-5 28,3 0 1,2 4 0,2-1 0,1 0-63,2-2 1,-2 0 0,3 1-353,1 2 1,-5 1 0,4-3-222,-4 2 555,0 4 0,-6-2-212,-5 4 1,-5 0-1,-6-2 409,1-1 0,-3 0-63,2 4 0,-7 4 0,7 2 0</inkml:trace>
  <inkml:trace contextRef="#ctx0" brushRef="#br3">21964 11715 14230,'-3'-11'-560,"-1"0"1,2 1 0,1-1 1403,1 1 0,0 2-378,0 1 1,0 0-354,0-3 0,1 4 0,2 2-94,5 3 0,-3 5 0,3 0 1,0 2-276,1 2 0,2 2 0,0 2 0,-1 1-335,1 1 1,-1 1 0,1-2 16,0 1 0,-1 4 1,1-4 479,0-1 0,-2 0 0,-2 0 258,-3 2 0,0-1 0,-2-4 158,-7 1 1,-2-1 0,-11-1 191,-1 2 1,-6-3-1,-2 6-496,0-2 1,0 2 124,2 0 1,3 10-1,-4-2 1</inkml:trace>
  <inkml:trace contextRef="#ctx0" brushRef="#br3">24017 10289 8237,'7'-5'41,"2"-1"0,1-1 0,3 1 0,1 0 469,2 0 0,-3 3 0,5-3 0,0 0 0,1 0 40,-1-2 0,-1 2 1,-4-1-1,1-1 0,-1-2-162,-1 0 1,-3-1 0,-1-1 0,-1-1-132,2-1 1,-5-4 0,1 3 0,-1-2-83,-1-2 1,1-1 0,-5-2-331,-3-3 0,-3 1 0,-8-4-86,-7-2 1,-8 2-1,-11-2 82,-3 1 1,18 12-1,-2 1 1,-2 2-1,-2 1 1,-3-2-1,-1 1 51,-4 0 0,-2 0 1,-3 0-1,-2 1 0,-3-2 1,0 1-163,-1 1 0,0 1 0,-2 1 0,0 1 0,-3 1 0,1 0 261,-2 2 1,1 0-1,1 3 1,-1 1 0,0 1-1,1 1 31,2 0 1,0 0 0,3 2 0,0 1 0,1 0 0,-1 2 18,2 0 1,-1 2-1,0 3 1,0 0 0,1 0-1,2 0-25,1 1 0,2 0 0,3 0 1,2 1-1,3 0 0,2-1 1,-1 1-1,1 1 64,2 0 1,0 1 0,-20 9-1,5 3-43,8-2 0,11-2 0,6 0-296,5 0 0,6-3 1,2 0-288,5 1 0,6 0 0,5 0 19,1-2 0,3 1 0,1 2 1,2-1-1946,2-1 2472,-4-5 0,7 7 0,-4-4 0</inkml:trace>
  <inkml:trace contextRef="#ctx0" brushRef="#br3">22039 9874 8237,'0'-21'693,"0"3"0,0 1 714,0 2-962,0 1 0,-4 9 0,0 6-449,-2 9 1,-5 6-1,-3 8-347,1 1 0,-3 6 1,1-1-1,0 6-57,-1 2 1,2-5-1,4 0 267,-1-4 0,5-5 1,2 1 78,3-3 0,4-6 0,5-6 0,10-4 32,8-1 1,6-4 29,3 3 0,3 2 0,4-1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18529 4054 8164,'-21'-11'-123,"0"4"1,3 0 0,1 0 0,2 0 2,2 0 0,6 0 0,3-4 0,3 0 378,1 1 0,5-1 0,2 0 0,2 1-80,2-1 1,1 2-1,1 0 1,1 2-72,-1-1 1,-1 2 0,-1 0 0,2 2-105,2 1 0,-1 2 1,-4 1-1,1 0-92,0 0 1,3 0-1,1 0 105,2 0 0,0 0 0,6 0 43,2 0 1,7 4-1,7-1 1,3-1 62,4 0 0,9 1 0,-24-1 0,1 0-52,3-1 0,0 0 0,2 0 0,-1-1 0,2 1 0,-1-1-124,0 2 0,0 0 1,3-1-1,1 0 0,0 2 1,2 0-1,0 0 0,1 0 45,0 0 1,0 0-1,-3-1 1,0 0-1,0 1 1,-1 1 4,-1 0 1,1 0 0,2 0 0,1 0 0,-2 0 0,-1 1-16,0-2 1,0 1-1,-1-1 1,0 0-1,-1 1 1,0 0-1,2-1 1,0 0 10,0-1 1,0 0 0,-4 2-1,0 0 1,0-2 0,0-1 56,-1 0 1,0 0 0,-3 2 0,1-1 0,1 0 0,0 0-8,1-1 0,-1 0 1,-4 1-1,0 1 1,29 0-1,-7 0 33,-6-2 1,-3 2-1,-4 1-33,-4-2 1,-7 0 0,-6-2-13,-3 0 1,-6 0 0,1 0 0,-2 0-56,-1 0 0,-4 0-726,0 0-79,-5 0-316,3 0 0,-13 4 1146,-3 3 0,-2 3 0,2 1 0</inkml:trace>
  <inkml:trace contextRef="#ctx0" brushRef="#br0">2266 5086 16703,'-22'-11'-377,"5"2"1,0 1 0,0 0 0,2 1 0,0 0 96,2 0 0,1 5 544,1-2 0,2-2-320,2-1 1,3 1-1,8 0 1,4 1 342,5-1 1,4 3-1,5-1 1,3-1 33,3-2 1,4 1-1,4 0-127,3 1 1,8-3 0,7 1-192,-23 2 1,1 0-1,2 2 1,2-1 0,3 1-1,1-1 1,2 1-1,2-1-138,3 1 0,1 0 0,4-2 0,1 1 0,3 1 0,0 0 145,0 0 0,0 0 0,-2-2 0,0 0 0,-3 2 0,0-1 6,-1 0 0,0-1 0,-2 1 1,0 1-1,-4-1 0,0 1 75,-2-1 1,-1-1-1,0 1 1,-2 0 0,-4 0-1,-2 0 1,0 1 0,0 0-323,0 0 1,-1 1 0,22-1-1,-5 3-180,-8 0 1,-1 8 0,-4 4 410,-2 3 0,-3 3 0,-2 3 0,1 0 0,-2 1 0</inkml:trace>
  <inkml:trace contextRef="#ctx0" brushRef="#br0">19380 9959 8038,'0'-27'0,"0"-3"359,0 6 1,1-5 0,4 4-1,4 2 1,4 1 0,1 5 580,2 2 0,-3 4 0,4 1 1,1 3-451,-1 4 1,-2 1-1,-4 4 1,-2 2-119,-2 7 1,-2 1 0,-6 7-228,-3 3 0,-3 4 0,-7 7 0,-5 2-31,-5 0 1,-2 5 0,-3-1 0,-1 4-5,-3 3 1,1-6 0,-3 4 91,2 1 0,-3-6 0,1 3 68,1 0 1,6-10 0,7-4 270,6-4 1,8-8-443,3-2 0,9-3 1,5-4-172,7-3 0,4-3 0,4-1 44,3 0 0,4 0 0,3-1 1,1-3 55,2-3 1,1-2 0,2-2-25,-2 0 0,2-1 0,-6-1-328,-1-1 1,-1-1-1,-2 3-427,-2 1 1,-8-2 0,-7 8-1995,-2-1 0,-5-3 2745,0 6 0,0-5 0,4 2 0</inkml:trace>
  <inkml:trace contextRef="#ctx0" brushRef="#br0">20369 9800 8064,'0'-38'541,"0"3"568,0 6 0,0 8-646,0 6 1,-10 8 0,-4 5 1248,-5 4-1292,-2 9 0,-5 7 0,-2 6-259,-3 5 0,-4 2 1,-1-1-1,3 0-74,3-2 0,6-3 0,6 2-247,4-1 0,7-2 0,4-6-17,6-4 0,8 1 0,12-1 0,8-1-391,6-1 1,6-5 377,3 0 0,-2 1 1,2 2-1,-4 1 157,-3-1 0,-4 1 0,-10 0 684,-8-1 1,-10 2 0,-8 1 210,-8 1 0,-16 4 1,-11-3-1,-5 1 16,-5-1 0,2 3-851,-2-4 1,4 0 0,3-4-1,4-3-3014,6-4-83,3 3 3070,14-4 0,12-7 0,12-7 0</inkml:trace>
  <inkml:trace contextRef="#ctx0" brushRef="#br0">20794 9682 8061,'0'-15'645,"5"1"1,2 0 89,3 7 0,0 4 0,1 4 487,0 3 1,3 8 0,0 9 0,-1 6-488,-1 4 0,-2 2 0,0 1-374,-3 2 1,2 3 0,-3-2 0,1-1-225,0 1 1,-4-1 0,0-1-539,-1 0 0,-2 1 0,-2-4-830,-1 0 0,0-4 1,-4-2-41,-1-4 0,2-3 0,-1-8 1271,-1 0 0,-2-1 0,0 1 0</inkml:trace>
  <inkml:trace contextRef="#ctx0" brushRef="#br0">20475 9842 8230,'0'-16'0,"0"-5"0,3 4 846,4-3 0,6-2 1,13 1-1,6 0-53,5-1 1,14 1 0,-23 10 0,1 1-348,2-1 0,-1 1 0,2-1 0,-1 0 0,-1 1 0,0-1-174,-1 0 0,-1 1 0,23-8 0,-4 2-837,-3 0 0,-4 3 0,-8 6-377,0 3 1,-4 3 941,1 1 0,-1 5 0,4 1 0</inkml:trace>
  <inkml:trace contextRef="#ctx0" brushRef="#br0">21305 10193 8034,'-17'-10'0,"4"-1"509,5 0 0,3 1 0,5-1 0,0 0 1426,0 1 1,9-6 0,1-1-1468,2-3 1,0-3 0,-1-2-575,-1-3 0,1-4 1,-1-5-1,0-4 94,-3-4 0,2 2 0,-1 4 108,1-1 0,-2 4 1,0 1 288,1 6 1,-2 9-1,1 9-262,2 6 1,0 5 0,3 5-30,2 6 1,3 5 0,4 8-1,1 2-258,3 1 0,-2 1 0,2 3-821,-3-2 0,3-3 0,0-5-207,-2 0 0,-1-1 1,-5-2 325,-3-4 1,-2-6-24,-1-1 813,0-4 1,-6-7 0,-1-8 160,-3-3 1,-1-7 0,1-7 169,3-1 0,-3-7 1,4-2 348,0-3 1,0-5 0,7-4-1,2-2 257,4 0 0,-1 2 0,0 11-387,2 4 0,-2 7 0,-1 12-218,0 7 1,-2 4-1,-5 7-93,-1 3 0,1 7 0,-2 11 196,3 5 0,-3 4 0,-1 2 1,-1 2 474,1 4 0,-2 1 0,2 1-398,-1-2 1,-2-5 0,-3 2-302,0 1 1,0-1 0,0 0-724,0-4 1,0-3-1,0-1-496,0-3 1,-3-4 0,-2-2-1585,-1-1 0,2-5 2668,-3 1 0,0 2 0,-3 1 0</inkml:trace>
  <inkml:trace contextRef="#ctx0" brushRef="#br0">19252 11225 8112,'-16'-3'256,"3"-2"1,4-1 0,7-2 0,5-2 1072,8 0 1,10-2 0,14-2 0,10-4-613,10-2 0,-22 8 0,1-1 0,3 0 0,1 0-532,2-1 0,0 1 0,4-1 0,1-1 0,1 0 0,1-1 0,2 0 0,0 0-255,3-1 1,-1 2 0,-1 1 0,1 1 0,-2-1-1,1 2 1,-1-1 0,0 1 32,1-1 0,-1 1 0,-1-1 0,-1 1 0,1 2 0,0 0-127,-3 1 0,1 0 1,-1 1-1,-1 1 0,-5 1 1,-1 1-1,-1 0 1,-2 1-381,-2 0 0,-1 1 0,-1-2 0,-1 1 1,18 1-610,-10 0 1,-11 3 195,-13 4 0,-6-2 0,-12 5 393,-7 2 1,-10 5 0,-12 4 0,-9 2 111,-6 1 0,-1 4 0,-1 0 455,-5-2 1,28-11 0,-1 0-1,-3 0 1,0 0 20,1 0 0,-1 0 1,-1 1-1,0-1 1,3-1-1,1 0 777,-27 10 0,5-3 0,6-3 1955,8-3 1,16-4-950,16-8 0,19-5 0,17-3-1322,12-5 0,13-2 1,-26 5-1,2 1 1,1 0-1,1 0-302,2 0 0,0-1 1,2 0-1,1 0 1,0-1-1,1 1-158,1-1 0,0 0 1,2 1-1,1-1 1,-1 1-1,-1-1-52,-1 0 1,0 1 0,1-1 0,-1 2 0,-4-1 0,-1 2-1,-5 1 1,0 1-2023,22-3 1,-11 1-48,-8 5 2096,-7 4 0,-2 2 0,-4 8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3165BB"/>
    </inkml:brush>
  </inkml:definitions>
  <inkml:trace contextRef="#ctx0" brushRef="#br0">4287 4405 8043,'-26'-15'19,"4"2"1,0-4-1,4 2 1,3 2 0,2 1 170,1 1 0,5 4 0,1 0 0,0 0 28,0 1 0,4-3 1,-2 1 13,3-1 1,2-2 0,3 2-111,3 2 0,2 2 0,2 4-94,0-3 0,3 3 0,1-2 0,3 1 61,4 2 0,1 4 0,5 1 0,3 1-36,3 2 1,2 3 0,6 3 0,7 3-46,5 4 1,-24-8 0,0 1 0,4 1 0,1 2-5,2 1 0,0 2 1,2 0-1,1 2 0,4 1 1,0 1-166,2 3 1,0 0-1,0-3 1,0 0-1,4 1 1,-1 0 0,0-3-1,-1-1 137,0-1 0,0-1 0,-3-1 0,0-1 0,-3-4 0,0 0-49,-4-2 1,-1-1 0,-1-2 0,-1-2 0,-2 1 0,-1-1 0,1-1 0,1 0-108,-1-2 1,0 1 0,21 3 0,2 5-125,-7 2 1,-3-1 0,-4 5 0,-4 1-183,-7 1 1,-3 4 0,-8 2 144,-3 2 1,2 0-1,-4 4 341,-2 0 0,1-5 0,-1 0 0,0 3 0,1 3 0</inkml:trace>
  <inkml:trace contextRef="#ctx0" brushRef="#br0">6393 5309 8475,'0'-10'-314,"1"0"507,2 3 1,-3 7-1,0 8 1,-6 7 0,-4 5 70,-4 3 1,1 8 0,-5 0 0,-1 4 3,-1 3 0,-3 1 1,0 5-168,-2 2 0,8-19 0,0 2 0,-1 2 0,0 0 0,-2 2 0,0-1-219,-1 3 1,-1 0 0,-2 5 0,0 0 0,-2 4-1,0 0 153,-1 2 1,-2 1 0,-1 0 0,0 0 0,1 2-1,0 1 1,0-1 0,-1-1-87,-1 0 1,1 0-1,0 0 1,1 1 0,-1-1-1,1-1 34,-1 0 0,2-1 0,1-2 1,0-1-1,3-6 0,0-2-61,0-1 0,1 0 1,1-3-1,1-1 0,-15 17 1,2-9-9,7-12 0,5-4 0,4-9 45,4-4-307,2 2 1,11-10 0,6 2-246,6-1 0,6-1 0,4 2 593,1 4 0,4-2 0,1 0 0</inkml:trace>
  <inkml:trace contextRef="#ctx0" brushRef="#br0">8265 4341 8570,'26'-32'-42,"0"3"1,2 3 0,-3 6 0,-3 3-279,-1 4 1,0 2-1,-4 3 1,-3 1 400,-2-1 1,-6 2-1,-2-1 1,-3-2 167,-1 0 1,0-2-1,0 1 1,0-1 0,0 0 0,0 1-24,0-1 1,-1 5 0,-2 2 475,0-1-775,-1 4 1,4 1 0,0 7 55,0 2 1,0 5 0,0 3 130,0 3 0,-9 0 0,-7 10 1,-6 2 65,-6 2 0,-9 6 0,-6-1-81,20-18 1,-2-1 0,-2 3 0,-2-1-1,-1 2 1,-2 1-173,-3 1 1,-1 1 0,-6 2-1,-1-1 1,-1 0 0,0-1 0,-1 2-1,-1 0 45,0 1 1,0-1 0,-1 1 0,0-1 0,-1 2-1,0 0-168,2-1 0,1 0 0,3-2 1,1 0-1,2 1 0,0 0 144,1 0 0,1 0 0,0-2 0,0 0 1,2 1-1,1 1 0,1-2 0,2-1-4,1-1 0,2 0 0,3-3 1,0-2-1,-19 15 42,8-6 0,10-9 0,12-9 231,2-6-304,6-4 1,18-8 86,9 0 0,0-1 0,-5 8 0</inkml:trace>
  <inkml:trace contextRef="#ctx0" brushRef="#br0">4893 10970 8485,'-5'-17'-79,"4"2"1,-3 3 0,3-1 0,1-1 103,0 1 1,0 1 0,0 2 0,0-1 0,0 0 168,0 1 1,5 3 0,2-1 131,2 0 1,2 0 0,0 0 87,-1 0 1,2 6 0,1-1-292,1 1 0,2 2 1,-2 0-1,5 2-101,4 1 0,5-1 0,4 7 54,-1 3 1,7-1 0,4 7-36,3 1 0,5 2 1,0 4-89,2 4 1,-24-13-1,1 2 1,0 0-1,0 0-16,0 1 1,1 0-1,-2 1 1,-1-1-1,2 2 1,0 1-1,0-1 1,0 0 36,1 1 0,0-1 0,-3 0 0,0 1 0,-3-2 0,0 1-20,17 18 0,0 1 1,-6-3-23,-1 1 1,-5-5-1,-6 0-163,-4-4 1,-3-1-1,-6 1-50,1 0 0,-5-5 0,-3 4 0,-2-1-619,-1 0 900,0-3 0,0 5 0,0-4 0,0-1 0,0-2 0</inkml:trace>
  <inkml:trace contextRef="#ctx0" brushRef="#br0">6371 11810 8355,'6'-10'-50,"0"-1"715,-2 1-328,-3 4 1,4 9-1,-5 9 1,0 5 138,0 5 1,0 1 0,0 5-155,0 1 0,0 6 0,1 3 1,2 2-41,4 3 0,-1 7 1,1 1-122,2 5 1,-1 3 0,-4-28 0,0 0-129,0 0 0,-1-1 1,0 29-1,0-4 1,-3 2-144,-3-1 1,-3-3-1,-6-5-14,-2-5 0,1-2 0,-4-5 39,2-2 1,-3-2 0,3-4 0,-2-2-157,-2 0 0,0-2 0,2 3-219,2-1 1,4 0 0,1-2-2044,3 1 2503,2 4 0,1-2 0,-2 5 0</inkml:trace>
  <inkml:trace contextRef="#ctx0" brushRef="#br0">8520 10810 8465,'-5'-9'72,"-2"2"0,-2 3 222,-2 8 1,-1 6 0,-2 8-1,-5 2 150,-5 2 1,0 4 0,-7 3 0,-3 5-257,-3 5 1,15-17 0,-1-1 0,-3 1 0,-1 1-1,-3 1 1,0-1-17,-3 1 0,-1 1 1,-1 1-1,-1 1 0,-2 2 1,0 0-170,-1 0 0,0 1 0,-2-1 0,1 0 0,3-1 0,0 1 1,2-4-1,0 0 22,2 0 0,0-1 0,1-3 0,0 0 0,1 1 0,-1 0-44,2-2 1,0 0 0,3-1 0,1 0-1,3 1 1,0-1-327,-21 17 1,3-4-1,2-3 1,5 0-758,4 0 0,4-3 1102,5-1 0,3-6 0,3-1 0,3 0 0,4 3 0</inkml:trace>
  <inkml:trace contextRef="#ctx0" brushRef="#br1">10243 11044 8303,'-17'-17'-38,"3"0"1,2 1 0,2 1 0,0 2 0,2 4 572,1-1 0,5 1 0,-2-2 0,3 1-262,1-1 0,1 4 0,3 0 0,4-1 0,6-2 0,6 0 67,4-1 0,5 0 0,0 2 0,3 1 1,2 2-35,1 1 1,4 1 0,-2 4 0,1 2-134,2 1 1,1 8-1,3 8-130,2 4 0,-1 4 0,-20-10 0,0 1 0,1 0 0,0 2-29,1 0 1,1 2 0,3 3-1,1 0 1,2 0 0,0-1-224,1 3 0,0-2 0,3 1 0,1-2 0,3 1 0,0 0 164,1 0 1,1 1 0,4-2 0,0-1 0,-2 0-1,0-1 1,-1-1 0,0-1-1,-1 0 0,0-1 0,-4-2 1,0 0-1,-1 1 0,0 0-120,-1-1 0,0-1 0,-5 0 0,-1 0 0,-2 0 0,0 0-46,-2 0 0,-1 0 1,18 16-1,-3 1 0,-6 0-354,-5-1 0,-4 2 0,-6-5 51,1 1 0,-1-1 0,-1-2 74,-2-1 1,-3-3 0,-3-5 0,1-2-396,1-1 1,0-7 834,-3 3 0,1-8 0,2 1 0,3-3 0</inkml:trace>
  <inkml:trace contextRef="#ctx0" brushRef="#br1">12306 12364 8249,'-16'-5'0,"3"-2"0,3-3 108,3 0 0,1-1 0,-1-1 1,4-2-1,2-4 155,1-2 0,1-4 1,2-2-1,4-3-176,3-4 1,4 2 0,1-3-52,2 1 1,0 7 0,1-7 0,-1 1 130,-2 1 1,0 0-1,-5 8 1,0-1 420,-3 4 1,1 0-61,-4 6 0,-2 1-443,-6 6 1,-2 2 0,-4 5-1,-1 2 27,1 5 0,-2 3 0,-1 11 142,-1 5 1,-4 10 0,2 6-83,0 7 0,2 5 1,5-25-1,1 1-17,0 2 1,1 0 0,-1 3-1,0 1 1,2 0 0,-1 0-1,0 2 1,0 1-151,1 1 1,-1 1 0,1 5 0,0-1-1,1 2 1,1-1 51,0-1 0,1 0 0,0-4 0,1 0 0,2-1 0,0-2-23,0 0 1,0 0 0,-1-1-1,-1-1 1,-1-1 0,1 0-1,0-2 1,-1-1-211,1-1 0,-1 0 1,-4 24-1,4 2-213,0-3 0,2-6 1,1-5-112,0-3 1,0-5-1,-1 0 1,-1-3-442,-2-4 1,1-1-1,3-7-49,0-3 0,3-1 990,1-6 0,3-4 0,0-1 0</inkml:trace>
  <inkml:trace contextRef="#ctx0" brushRef="#br1">12423 11970 8327,'-21'-5'333,"5"-5"0,1-8 0,5-1 0,3 1 327,3 4 0,3-1 0,2 1-269,3 1 0,9-2 0,10-1 0,10-8-17,8-5 1,8-2 0,-19 11 0,2 0-235,0-2 1,2 0-1,3-1 1,2-1-1,3-3 1,1-1-1,2 0 1,2 1-335,2-1 0,0-1 1,0-1-1,0 0 1,2 1-1,1 1 233,0 0 0,0 0 0,-16 9 0,-1 0 0,1 1 1,18-9-1,-1 0-210,-2 3 0,-1 0 1,0 3-1,-2 1 1,0 0-1,-1 2 0,-1-1 1,0 1-32,-1 1 0,-1 0 0,-6 1 0,-1 0 0,-2 1 0,-2 2 1,-4 0-1,0 2-480,22-8 1,-9 0 0,-9 6-735,-7 4 1416,-10 3 0,-12 9 0,-4 4 0</inkml:trace>
  <inkml:trace contextRef="#ctx0" brushRef="#br1">18231 9853 12343,'-1'-11'-871,"-2"0"0,-1 1 791,-2-1 1,3 4-1,0 0 1,2-1 0,1-2 348,0 0 0,0-1 0,0 0 0,0 1 0,0-1-57,0 0 0,0 4 0,1 0-144,2-1 0,0 0-72,4 1 1,-5 1-125,2 2 1,-3 4-50,-1 0 1,0 5 130,0 5 0,-1 2 0,-2 1 0,0 3 21,1 0 1,-3-2-1,0 4 16,-1 1 1,3 1 0,-3 3-23,1 1 0,-3 0 0,2 4 14,0 2 0,-2 1 0,3 1-7,-1 0 0,0 0 0,-2-1 0,2 1 1,1 0 0,0-3 0,3-3 6,-1-4 1,-1 2 0,3-8 14,-3 1 0,3 2 0,-2-4 5,1 2 1,2-4-1,0 1-24,0-2 0,0 3 0,0 2 0,0 0-90,0 1 1,0-4 0,0 4 54,0 1 0,4 1 0,-1 1 39,0 1 0,-2-2 0,-1-1-4,0-2 0,0 1 0,0 2 16,0-2 1,0 1-1,0-5 1,0 0-43,0 2 0,-4-8 0,1 2-299,1 0 1,0-1 221,2 2 0,0 0 1,0-1 31,0 1 0,4 0 1,-1 0 48,0 4 0,2-4 0,-2 4 0,-1-4-54,0 0 0,-1 3 132,2 0 1,-1 1 0,1-5-1,-2 1-99,-1 0 0,0 0 0,0 2 86,0 2 1,0-1 0,-1-4 18,-2 1 0,0 0 0,-3-1-9,2 1 0,0-4-164,4 0 1,0 0-1,0 4-327,0 0 0,0 0 459,0 4 0,0 1 0,0 5 0</inkml:trace>
  <inkml:trace contextRef="#ctx0" brushRef="#br1">15785 12704 8292,'-11'0'-270,"4"0"1,0 0-1,-2 0 1,0 0-201,-2 0 1,4 0 706,0 0-162,5 0 0,-3-4-84,5-4 1,-1 4 0,-1-1-202,-2 0 210,0 4 0,4-8 0,0 3 0</inkml:trace>
  <inkml:trace contextRef="#ctx0" brushRef="#br1">16465 12076 8465,'-4'11'-153,"-3"1"1,-2 2 0,1 4 0,1 3-801,-1 4 953,3-3 0,-5 14 0,5-3 0</inkml:trace>
  <inkml:trace contextRef="#ctx0" brushRef="#br1">17242 11704 8443,'6'-11'-164,"-2"1"1,-4-1 0,-1 2-81,-2 2 0,0-2 0,-4 6 1,-1-1 362,-1 0 1,1 2 0,1-1-1,-2 2-28,-4 1 0,1 0 0,-2 0 0,1 0 0,-1 0-13,-4 0 1,-3 1-1,-3 2-281,-1 4 0,-4 3 0,-1 2 0,-4 1-35,-5 1 1,-2 8 0,-2 0 241,0 0 0,1 1 0,-2-2 1,-2 1 25,-4 3 0,3-2 0,2 3-23,5 0 1,0-4-1,3 4-1,-1 0 0,8-3 0,-1 1 1,4-1 7,3-2 0,2 5 2,0 3 0,5 1 1,0 2-1,2 0 8,2 0 0,1 1 0,3 1-9,1 2 1,0 1-1,5-3 1,-1 1 4,-1 0 1,4 2 0,-2 1 35,1 0 0,6 3 0,2-2 41,3 3 1,1 0 0,8 0 17,0-3 1,4 1 0,3-3 0,4-1-24,5 1 1,1-2 0,4-3-111,1 0 0,2 1 1,3 0-46,1-1 1,5-2 0,-1-10-1,2-2-160,1-4 0,4-7 1,-1-6 52,0-7 0,-2-7 0,0-13 157,-28 11 0,1-2 0,-1-1 1,0-1-1,-1-4 0,-1-1 85,0 0 1,-2-1 0,0-1 0,-1-1-1,-1-1 1,0-1 0,-1-1 0,0 0 90,-1-2 0,1 1 0,-1 0 0,-1-1 0,-1 1 1,-1 1-150,-1 0 1,0-1 0,1 1 0,0 0 0,-2-2 0,0-1 0,-1 1 0,1-1-107,-2 1 1,0 0 0,-1 1 0,-1 1 0,0-23-248,-2-1 1,-2 1 0,-6 1-27,-3 3 0,-9 2 1,-11 7 364,-11 1 0,-7 0 0,18 19 0,-2 0 0,-2 2 0,-1 1 0,-1 1 0,-1 1 0</inkml:trace>
  <inkml:trace contextRef="#ctx0" brushRef="#br1">17231 11821 8435,'-34'-11'-114,"0"1"1,1-2 0,-1-1 0,0 1 0,0 2-70,1 1 0,1 1 1,1 2-1,2 1 0,-22 8 1,1 5 32,-1 10 1,1 11 0,24-10 0,2 1-1134,0 1 1,2 0 1282,-17 21 0,-3-4 0,5-1 0</inkml:trace>
  <inkml:trace contextRef="#ctx0" brushRef="#br1">18391 11278 8473,'-43'-16'-39,"0"2"0,1 2 1,1 2-1,0 3 1,2 4-91,-1 2 1,-1 4 0,-1 2-1,2 1 379,1 2 0,4 3 0,-3 2 0,0 2 169,0 2 1,8 2-1,-2 5-304,1 5 1,0 6 0,-1 7-1,0 5-75,16-21 1,1 1 0,0 3-1,2 0 1,1 1 0,0 0 0,0 1-1,1 1-73,0 0 1,1 1 0,-1 4 0,2 0 0,0-1 0,0-1-12,1 0 0,2 0 0,2 1 0,1 0 0,1-3 0,0 0-35,1 1 1,1 0 0,2 0 0,2 0 0,0 0 0,3 0 0,1-3-1,1-1 90,2-1 1,2-2 0,2 0 0,2-1 0,2-1-1,2 1-21,1 0 1,1-1-1,1-2 1,0-1 0,3-1-1,0-2-6,-1-3 1,1-1 0,0-1 0,0-1 0,2-2 0,0-1-22,2 0 0,2-2 1,0-3-1,1-3 1,2 1-1,-1-2 1,-1-2-1,1-3 113,-1-3 1,0-2 0,-1-2 0,0-3 0,2-4 0,0-3-26,0 0 1,-1-2-1,-1-1 1,0-3 0,-2-1-1,-2-2 117,0-1 0,-1-1 0,-2-2 0,-1-2 0,-1-1 0,0-1 0,0-2 0,-2 1 93,0-1 1,-2 1-1,-3 0 1,-1 0 0,-3 1-1,-2-1-255,1-1 0,-1-1 0,-4 2 1,-1 0-1,-1-3 0,-1-1-208,0-1 1,-2 0 0,0-2 0,0 0-1,-2-3 1,-1-1 0,-1 0 0,0 0-85,-1-1 0,-1 0 0,-3 3 1,-1 1-1,-2 3 0,-2 2 126,0 2 0,-3 2 1,-2 6-1,-2 3 1,-2 5-1,-1 3 1,-26-10-738,-4 15 1,-8 15 896,29 5 0,-1 4 0,-2 1 0,0 2 0,-1 5 0,-1 2 0,2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3946 4086 15537,'-22'-1'-301,"-1"-3"1,2-2 0,4 0 0,4 2 0,3 0 1,-1 0 0,1 1 519,-1 3 0,7 0 1,8 0-1,10 0 0,10-1 67,8-3 1,8 2-1,8-5 1,4-2-133,6 0 1,-27 4 0,1-1 0,2 1-1,0 1 1,3 0 0,1 0-75,2 0 0,0 0 0,2 2 0,1-1 0,1-1 0,1 0 0,0 2 0,1 1-158,-1 0 1,1 1-1,2 0 1,0 0-1,-4 0 1,0 0 70,-2 0 0,-1 0 1,-2 0-1,-1 0 1,-2 0-1,-1 1 1,-1 0-1,-1 0-3,0 1 0,-1 0 0,22 5 1,-4-4 104,-5 0 0,-8-2 0,-4-1 19,-4 0 1,-9 0-1,0 0-112,-3 0 0,-6 0 0,-4 0-347,1 0-254,1-5 0,-3 5 442,-2 0 0,-3 5 1,-1 6-1</inkml:trace>
  <inkml:trace contextRef="#ctx0" brushRef="#br0">4563 5480 23160,'-11'-5'-1490,"2"-1"0,1-3 0,1 0-1416,-2 2 2805,5 5 0,0-4 0,8 4 0,3-2 1012,2 2 1,8-1-1,3 1-434,3-2 1,11-4 0,-1 2-1,3-1 29,4 0 1,7 1 0,5-2-319,7 1 1,-29 4-1,1 0 1,5-1 0,0 0-274,2 0 0,0 0 0,2 3 0,0-1 0,5-1 0,0-1 0,2 0 0,1 1 238,0 0 1,2 0 0,1-2 0,0 0 0,0 2 0,-1-1-74,1 0 1,0-1-1,0-2 1,2 0 0,0-1-1,0 1 196,-1 1 1,-1-1-1,-1 1 1,-1 1-1,-5-1 1,-2 1-254,1-1 0,-1 1 1,0 1-1,-1 1 1,-4 0-1,-2 0-81,-1 1 0,0 0 0,23-2 0,-10 4 1,-6 0-125,-6 0 0,-2 0 0,-11 0-142,-6 0 1,-7 1-1032,-6 3 1,-8 3 1354,-5 7 0,4-2 0,-4 3 0</inkml:trace>
  <inkml:trace contextRef="#ctx0" brushRef="#br0">6424 6746 11664,'2'-11'-524,"1"2"0,4 0 0,4 4 0,4 0 1018,7 2 0,13-2 1,13-3-1,10-1-321,-25 4 1,2-1 0,3 1 0,1 0 0,2-1 0,0 1 0,2 0 0,1-1 0,1 1-1,1 0-66,1-1 1,0 1 0,-4 0 0,-1 1 0,2 0 0,0 1 0,-3 0 0,0 1-256,0-1 1,-1 1 0,-2 1 0,1 1 0,-1-2 0,0 0 23,-1 2 0,-2-1 0,-2 2 0,-2-1 0,26 3-106,-3 0 0,-4 2 1,-3-1-1,-3 1-1472,-6 1 1702,-9 4 0,1-5 0,-5 2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25/01/2023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25/01/2023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25/01/2023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25/01/2023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25/01/2023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25/01/2023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25/01/2023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25/01/2023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25/01/2023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25/01/2023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ustomXml" Target="../ink/ink13.xm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customXml" Target="../ink/ink15.xml"/></Relationships>
</file>

<file path=ppt/slides/_rels/slide2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3.gi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0.jpe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27.xml"/></Relationships>
</file>

<file path=ppt/slides/_rels/slide4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image" Target="../media/image39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characterized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7ACD660-85F7-EFA6-C456-F1EE7FD4681E}"/>
                  </a:ext>
                </a:extLst>
              </p14:cNvPr>
              <p14:cNvContentPartPr/>
              <p14:nvPr/>
            </p14:nvContentPartPr>
            <p14:xfrm>
              <a:off x="3645360" y="1969200"/>
              <a:ext cx="4704840" cy="3206160"/>
            </p14:xfrm>
          </p:contentPart>
        </mc:Choice>
        <mc:Fallback>
          <p:pic>
            <p:nvPicPr>
              <p:cNvPr id="6" name="Ink 5">
                <a:extLst>
                  <a:ext uri="{FF2B5EF4-FFF2-40B4-BE49-F238E27FC236}">
                    <a16:creationId xmlns:a16="http://schemas.microsoft.com/office/drawing/2014/main" id="{A7ACD660-85F7-EFA6-C456-F1EE7FD4681E}"/>
                  </a:ext>
                </a:extLst>
              </p:cNvPr>
              <p:cNvPicPr/>
              <p:nvPr/>
            </p:nvPicPr>
            <p:blipFill>
              <a:blip r:embed="rId3"/>
              <a:stretch>
                <a:fillRect/>
              </a:stretch>
            </p:blipFill>
            <p:spPr>
              <a:xfrm>
                <a:off x="3636000" y="1959840"/>
                <a:ext cx="4723560" cy="3224880"/>
              </a:xfrm>
              <a:prstGeom prst="rect">
                <a:avLst/>
              </a:prstGeom>
            </p:spPr>
          </p:pic>
        </mc:Fallback>
      </mc:AlternateContent>
    </p:spTree>
    <p:extLst>
      <p:ext uri="{BB962C8B-B14F-4D97-AF65-F5344CB8AC3E}">
        <p14:creationId xmlns:p14="http://schemas.microsoft.com/office/powerpoint/2010/main" val="19717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15FBBF16-CE4D-92AA-D878-6D4798C69BD7}"/>
                  </a:ext>
                </a:extLst>
              </p14:cNvPr>
              <p14:cNvContentPartPr/>
              <p14:nvPr/>
            </p14:nvContentPartPr>
            <p14:xfrm>
              <a:off x="1026360" y="3443400"/>
              <a:ext cx="7758000" cy="1720440"/>
            </p14:xfrm>
          </p:contentPart>
        </mc:Choice>
        <mc:Fallback>
          <p:pic>
            <p:nvPicPr>
              <p:cNvPr id="6" name="Ink 5">
                <a:extLst>
                  <a:ext uri="{FF2B5EF4-FFF2-40B4-BE49-F238E27FC236}">
                    <a16:creationId xmlns:a16="http://schemas.microsoft.com/office/drawing/2014/main" id="{15FBBF16-CE4D-92AA-D878-6D4798C69BD7}"/>
                  </a:ext>
                </a:extLst>
              </p:cNvPr>
              <p:cNvPicPr/>
              <p:nvPr/>
            </p:nvPicPr>
            <p:blipFill>
              <a:blip r:embed="rId3"/>
              <a:stretch>
                <a:fillRect/>
              </a:stretch>
            </p:blipFill>
            <p:spPr>
              <a:xfrm>
                <a:off x="1017000" y="3434040"/>
                <a:ext cx="7776720" cy="1739160"/>
              </a:xfrm>
              <a:prstGeom prst="rect">
                <a:avLst/>
              </a:prstGeom>
            </p:spPr>
          </p:pic>
        </mc:Fallback>
      </mc:AlternateContent>
    </p:spTree>
    <p:extLst>
      <p:ext uri="{BB962C8B-B14F-4D97-AF65-F5344CB8AC3E}">
        <p14:creationId xmlns:p14="http://schemas.microsoft.com/office/powerpoint/2010/main" val="70495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visualization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BEA49EA-E592-93DA-B544-065B4AED0E80}"/>
                  </a:ext>
                </a:extLst>
              </p14:cNvPr>
              <p14:cNvContentPartPr/>
              <p14:nvPr/>
            </p14:nvContentPartPr>
            <p14:xfrm>
              <a:off x="758520" y="1394280"/>
              <a:ext cx="7183440" cy="2647080"/>
            </p14:xfrm>
          </p:contentPart>
        </mc:Choice>
        <mc:Fallback>
          <p:pic>
            <p:nvPicPr>
              <p:cNvPr id="6" name="Ink 5">
                <a:extLst>
                  <a:ext uri="{FF2B5EF4-FFF2-40B4-BE49-F238E27FC236}">
                    <a16:creationId xmlns:a16="http://schemas.microsoft.com/office/drawing/2014/main" id="{BBEA49EA-E592-93DA-B544-065B4AED0E80}"/>
                  </a:ext>
                </a:extLst>
              </p:cNvPr>
              <p:cNvPicPr/>
              <p:nvPr/>
            </p:nvPicPr>
            <p:blipFill>
              <a:blip r:embed="rId3"/>
              <a:stretch>
                <a:fillRect/>
              </a:stretch>
            </p:blipFill>
            <p:spPr>
              <a:xfrm>
                <a:off x="749160" y="1384920"/>
                <a:ext cx="7202160" cy="2665800"/>
              </a:xfrm>
              <a:prstGeom prst="rect">
                <a:avLst/>
              </a:prstGeom>
            </p:spPr>
          </p:pic>
        </mc:Fallback>
      </mc:AlternateContent>
    </p:spTree>
    <p:extLst>
      <p:ext uri="{BB962C8B-B14F-4D97-AF65-F5344CB8AC3E}">
        <p14:creationId xmlns:p14="http://schemas.microsoft.com/office/powerpoint/2010/main" val="38378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C0CDD8E-659C-0D11-626F-CEFCADE02654}"/>
                  </a:ext>
                </a:extLst>
              </p14:cNvPr>
              <p14:cNvContentPartPr/>
              <p14:nvPr/>
            </p14:nvContentPartPr>
            <p14:xfrm>
              <a:off x="1485720" y="1461240"/>
              <a:ext cx="5311440" cy="3488040"/>
            </p14:xfrm>
          </p:contentPart>
        </mc:Choice>
        <mc:Fallback>
          <p:pic>
            <p:nvPicPr>
              <p:cNvPr id="3" name="Ink 2">
                <a:extLst>
                  <a:ext uri="{FF2B5EF4-FFF2-40B4-BE49-F238E27FC236}">
                    <a16:creationId xmlns:a16="http://schemas.microsoft.com/office/drawing/2014/main" id="{1C0CDD8E-659C-0D11-626F-CEFCADE02654}"/>
                  </a:ext>
                </a:extLst>
              </p:cNvPr>
              <p:cNvPicPr/>
              <p:nvPr/>
            </p:nvPicPr>
            <p:blipFill>
              <a:blip r:embed="rId4"/>
              <a:stretch>
                <a:fillRect/>
              </a:stretch>
            </p:blipFill>
            <p:spPr>
              <a:xfrm>
                <a:off x="1476360" y="1451880"/>
                <a:ext cx="5330160" cy="3506760"/>
              </a:xfrm>
              <a:prstGeom prst="rect">
                <a:avLst/>
              </a:prstGeom>
            </p:spPr>
          </p:pic>
        </mc:Fallback>
      </mc:AlternateContent>
    </p:spTree>
    <p:extLst>
      <p:ext uri="{BB962C8B-B14F-4D97-AF65-F5344CB8AC3E}">
        <p14:creationId xmlns:p14="http://schemas.microsoft.com/office/powerpoint/2010/main" val="163626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34608E8-026C-0AB2-CFD5-6403FA0BC45F}"/>
                  </a:ext>
                </a:extLst>
              </p14:cNvPr>
              <p14:cNvContentPartPr/>
              <p14:nvPr/>
            </p14:nvContentPartPr>
            <p14:xfrm>
              <a:off x="1369440" y="1428840"/>
              <a:ext cx="1564200" cy="1000080"/>
            </p14:xfrm>
          </p:contentPart>
        </mc:Choice>
        <mc:Fallback>
          <p:pic>
            <p:nvPicPr>
              <p:cNvPr id="5" name="Ink 4">
                <a:extLst>
                  <a:ext uri="{FF2B5EF4-FFF2-40B4-BE49-F238E27FC236}">
                    <a16:creationId xmlns:a16="http://schemas.microsoft.com/office/drawing/2014/main" id="{334608E8-026C-0AB2-CFD5-6403FA0BC45F}"/>
                  </a:ext>
                </a:extLst>
              </p:cNvPr>
              <p:cNvPicPr/>
              <p:nvPr/>
            </p:nvPicPr>
            <p:blipFill>
              <a:blip r:embed="rId3"/>
              <a:stretch>
                <a:fillRect/>
              </a:stretch>
            </p:blipFill>
            <p:spPr>
              <a:xfrm>
                <a:off x="1360080" y="1419480"/>
                <a:ext cx="1582920" cy="1018800"/>
              </a:xfrm>
              <a:prstGeom prst="rect">
                <a:avLst/>
              </a:prstGeom>
            </p:spPr>
          </p:pic>
        </mc:Fallback>
      </mc:AlternateContent>
    </p:spTree>
    <p:extLst>
      <p:ext uri="{BB962C8B-B14F-4D97-AF65-F5344CB8AC3E}">
        <p14:creationId xmlns:p14="http://schemas.microsoft.com/office/powerpoint/2010/main" val="417378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F434785-455C-3131-D2B1-05E0FC2D1046}"/>
                  </a:ext>
                </a:extLst>
              </p14:cNvPr>
              <p14:cNvContentPartPr/>
              <p14:nvPr/>
            </p14:nvContentPartPr>
            <p14:xfrm>
              <a:off x="1340280" y="1256400"/>
              <a:ext cx="4805280" cy="134280"/>
            </p14:xfrm>
          </p:contentPart>
        </mc:Choice>
        <mc:Fallback>
          <p:pic>
            <p:nvPicPr>
              <p:cNvPr id="3" name="Ink 2">
                <a:extLst>
                  <a:ext uri="{FF2B5EF4-FFF2-40B4-BE49-F238E27FC236}">
                    <a16:creationId xmlns:a16="http://schemas.microsoft.com/office/drawing/2014/main" id="{7F434785-455C-3131-D2B1-05E0FC2D1046}"/>
                  </a:ext>
                </a:extLst>
              </p:cNvPr>
              <p:cNvPicPr/>
              <p:nvPr/>
            </p:nvPicPr>
            <p:blipFill>
              <a:blip r:embed="rId4"/>
              <a:stretch>
                <a:fillRect/>
              </a:stretch>
            </p:blipFill>
            <p:spPr>
              <a:xfrm>
                <a:off x="1330920" y="1247040"/>
                <a:ext cx="4824000" cy="153000"/>
              </a:xfrm>
              <a:prstGeom prst="rect">
                <a:avLst/>
              </a:prstGeom>
            </p:spPr>
          </p:pic>
        </mc:Fallback>
      </mc:AlternateContent>
    </p:spTree>
    <p:extLst>
      <p:ext uri="{BB962C8B-B14F-4D97-AF65-F5344CB8AC3E}">
        <p14:creationId xmlns:p14="http://schemas.microsoft.com/office/powerpoint/2010/main" val="178134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4972435"/>
            <a:ext cx="6400800" cy="507831"/>
          </a:xfrm>
          <a:prstGeom prst="rect">
            <a:avLst/>
          </a:prstGeom>
          <a:noFill/>
        </p:spPr>
        <p:txBody>
          <a:bodyPr wrap="square">
            <a:spAutoFit/>
          </a:bodyPr>
          <a:lstStyle/>
          <a:p>
            <a:r>
              <a:rPr lang="en-GB" sz="900" i="0" u="none" strike="noStrike" dirty="0">
                <a:solidFill>
                  <a:srgbClr val="222222"/>
                </a:solidFill>
                <a:effectLst/>
                <a:latin typeface="-apple-system"/>
              </a:rPr>
              <a:t>Source: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3074" name="Picture 2" descr="figure 1">
            <a:extLst>
              <a:ext uri="{FF2B5EF4-FFF2-40B4-BE49-F238E27FC236}">
                <a16:creationId xmlns:a16="http://schemas.microsoft.com/office/drawing/2014/main" id="{4ADCA40F-B277-FC18-6A1A-575C75F32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08" y="858361"/>
            <a:ext cx="5570388" cy="399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6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28" y="1129308"/>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403648" y="5158376"/>
            <a:ext cx="5760640"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95BE831-2DAE-4B2A-73A8-C2993ECE78D8}"/>
                  </a:ext>
                </a:extLst>
              </p14:cNvPr>
              <p14:cNvContentPartPr/>
              <p14:nvPr/>
            </p14:nvContentPartPr>
            <p14:xfrm>
              <a:off x="3983760" y="1067760"/>
              <a:ext cx="2340720" cy="1225800"/>
            </p14:xfrm>
          </p:contentPart>
        </mc:Choice>
        <mc:Fallback>
          <p:pic>
            <p:nvPicPr>
              <p:cNvPr id="3" name="Ink 2">
                <a:extLst>
                  <a:ext uri="{FF2B5EF4-FFF2-40B4-BE49-F238E27FC236}">
                    <a16:creationId xmlns:a16="http://schemas.microsoft.com/office/drawing/2014/main" id="{A95BE831-2DAE-4B2A-73A8-C2993ECE78D8}"/>
                  </a:ext>
                </a:extLst>
              </p:cNvPr>
              <p:cNvPicPr/>
              <p:nvPr/>
            </p:nvPicPr>
            <p:blipFill>
              <a:blip r:embed="rId4"/>
              <a:stretch>
                <a:fillRect/>
              </a:stretch>
            </p:blipFill>
            <p:spPr>
              <a:xfrm>
                <a:off x="3974400" y="1058400"/>
                <a:ext cx="2359440" cy="1244520"/>
              </a:xfrm>
              <a:prstGeom prst="rect">
                <a:avLst/>
              </a:prstGeom>
            </p:spPr>
          </p:pic>
        </mc:Fallback>
      </mc:AlternateContent>
    </p:spTree>
    <p:extLst>
      <p:ext uri="{BB962C8B-B14F-4D97-AF65-F5344CB8AC3E}">
        <p14:creationId xmlns:p14="http://schemas.microsoft.com/office/powerpoint/2010/main" val="381714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mj-cs"/>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 M. Neuroscience-Inspired Artificial Intelligence. Neuron. 2017</a:t>
            </a:r>
            <a:endParaRPr lang="en-GB" sz="1000" dirty="0">
              <a:latin typeface="Helvetica Neue" panose="02000503000000020004" pitchFamily="2" charset="0"/>
              <a:ea typeface="Helvetica Neue" panose="02000503000000020004" pitchFamily="2" charset="0"/>
              <a:cs typeface="+mj-cs"/>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6799CE8-D476-B0DE-12D1-5790601586D8}"/>
                  </a:ext>
                </a:extLst>
              </p14:cNvPr>
              <p14:cNvContentPartPr/>
              <p14:nvPr/>
            </p14:nvContentPartPr>
            <p14:xfrm>
              <a:off x="5831640" y="2018520"/>
              <a:ext cx="345240" cy="1230120"/>
            </p14:xfrm>
          </p:contentPart>
        </mc:Choice>
        <mc:Fallback>
          <p:pic>
            <p:nvPicPr>
              <p:cNvPr id="4" name="Ink 3">
                <a:extLst>
                  <a:ext uri="{FF2B5EF4-FFF2-40B4-BE49-F238E27FC236}">
                    <a16:creationId xmlns:a16="http://schemas.microsoft.com/office/drawing/2014/main" id="{26799CE8-D476-B0DE-12D1-5790601586D8}"/>
                  </a:ext>
                </a:extLst>
              </p:cNvPr>
              <p:cNvPicPr/>
              <p:nvPr/>
            </p:nvPicPr>
            <p:blipFill>
              <a:blip r:embed="rId4"/>
              <a:stretch>
                <a:fillRect/>
              </a:stretch>
            </p:blipFill>
            <p:spPr>
              <a:xfrm>
                <a:off x="5822280" y="2009160"/>
                <a:ext cx="363960" cy="1248840"/>
              </a:xfrm>
              <a:prstGeom prst="rect">
                <a:avLst/>
              </a:prstGeom>
            </p:spPr>
          </p:pic>
        </mc:Fallback>
      </mc:AlternateContent>
    </p:spTree>
    <p:extLst>
      <p:ext uri="{BB962C8B-B14F-4D97-AF65-F5344CB8AC3E}">
        <p14:creationId xmlns:p14="http://schemas.microsoft.com/office/powerpoint/2010/main" val="88650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0" y="880388"/>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792025" y="3329418"/>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82669" y="1872768"/>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82669" y="2759121"/>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82669" y="2257611"/>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03978" y="3689258"/>
            <a:ext cx="5880761"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pic>
        <p:nvPicPr>
          <p:cNvPr id="35" name="Picture 34" descr="Chart, line chart&#10;&#10;Description automatically generated">
            <a:extLst>
              <a:ext uri="{FF2B5EF4-FFF2-40B4-BE49-F238E27FC236}">
                <a16:creationId xmlns:a16="http://schemas.microsoft.com/office/drawing/2014/main" id="{4C9A11AB-97BB-5651-7E01-C41B42ED07BF}"/>
              </a:ext>
            </a:extLst>
          </p:cNvPr>
          <p:cNvPicPr>
            <a:picLocks noChangeAspect="1"/>
          </p:cNvPicPr>
          <p:nvPr/>
        </p:nvPicPr>
        <p:blipFill>
          <a:blip r:embed="rId7"/>
          <a:stretch>
            <a:fillRect/>
          </a:stretch>
        </p:blipFill>
        <p:spPr>
          <a:xfrm>
            <a:off x="7105857" y="2373946"/>
            <a:ext cx="1856529" cy="1276216"/>
          </a:xfrm>
          <a:prstGeom prst="rect">
            <a:avLst/>
          </a:prstGeom>
        </p:spPr>
      </p:pic>
      <p:sp>
        <p:nvSpPr>
          <p:cNvPr id="36" name="TextBox 35">
            <a:extLst>
              <a:ext uri="{FF2B5EF4-FFF2-40B4-BE49-F238E27FC236}">
                <a16:creationId xmlns:a16="http://schemas.microsoft.com/office/drawing/2014/main" id="{05DAB91A-80E8-9236-F332-052F634FAD52}"/>
              </a:ext>
            </a:extLst>
          </p:cNvPr>
          <p:cNvSpPr txBox="1"/>
          <p:nvPr/>
        </p:nvSpPr>
        <p:spPr>
          <a:xfrm>
            <a:off x="158687" y="4415858"/>
            <a:ext cx="6096000" cy="646331"/>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pic>
        <p:nvPicPr>
          <p:cNvPr id="37" name="Picture 36" descr="A picture containing text, clock&#10;&#10;Description automatically generated">
            <a:extLst>
              <a:ext uri="{FF2B5EF4-FFF2-40B4-BE49-F238E27FC236}">
                <a16:creationId xmlns:a16="http://schemas.microsoft.com/office/drawing/2014/main" id="{B35D0A6F-DC35-8D76-0B93-D2C8142B15F4}"/>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957885" y="2990842"/>
            <a:ext cx="1236540" cy="925031"/>
          </a:xfrm>
          <a:prstGeom prst="rect">
            <a:avLst/>
          </a:prstGeom>
        </p:spPr>
      </p:pic>
      <p:pic>
        <p:nvPicPr>
          <p:cNvPr id="38" name="Picture 37" descr="A picture containing text, clock&#10;&#10;Description automatically generated">
            <a:extLst>
              <a:ext uri="{FF2B5EF4-FFF2-40B4-BE49-F238E27FC236}">
                <a16:creationId xmlns:a16="http://schemas.microsoft.com/office/drawing/2014/main" id="{039D5EB7-7074-A0AE-63E7-BAC92C43222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010605" y="4263881"/>
            <a:ext cx="1236540" cy="1155607"/>
          </a:xfrm>
          <a:prstGeom prst="rect">
            <a:avLst/>
          </a:prstGeom>
        </p:spPr>
      </p:pic>
      <p:pic>
        <p:nvPicPr>
          <p:cNvPr id="39" name="Picture 38" descr="A picture containing text, clock&#10;&#10;Description automatically generated">
            <a:extLst>
              <a:ext uri="{FF2B5EF4-FFF2-40B4-BE49-F238E27FC236}">
                <a16:creationId xmlns:a16="http://schemas.microsoft.com/office/drawing/2014/main" id="{9D29EE49-F3EF-0D26-A97F-E86A6B70EE8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85163" y="1482906"/>
            <a:ext cx="1236540" cy="1276215"/>
          </a:xfrm>
          <a:prstGeom prst="rect">
            <a:avLst/>
          </a:prstGeom>
        </p:spPr>
      </p:pic>
      <p:grpSp>
        <p:nvGrpSpPr>
          <p:cNvPr id="40" name="Group 39">
            <a:extLst>
              <a:ext uri="{FF2B5EF4-FFF2-40B4-BE49-F238E27FC236}">
                <a16:creationId xmlns:a16="http://schemas.microsoft.com/office/drawing/2014/main" id="{5B5CF21B-52B7-2A03-6AFC-7D08BA98DE5F}"/>
              </a:ext>
            </a:extLst>
          </p:cNvPr>
          <p:cNvGrpSpPr/>
          <p:nvPr/>
        </p:nvGrpSpPr>
        <p:grpSpPr>
          <a:xfrm>
            <a:off x="6039448" y="535971"/>
            <a:ext cx="1066409" cy="964337"/>
            <a:chOff x="6715983" y="1362534"/>
            <a:chExt cx="914400" cy="914400"/>
          </a:xfrm>
        </p:grpSpPr>
        <p:pic>
          <p:nvPicPr>
            <p:cNvPr id="41" name="Graphic 40" descr="Traffic light outline">
              <a:extLst>
                <a:ext uri="{FF2B5EF4-FFF2-40B4-BE49-F238E27FC236}">
                  <a16:creationId xmlns:a16="http://schemas.microsoft.com/office/drawing/2014/main" id="{B5BA6F23-2CAE-60CA-E7D2-930F19785F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15983" y="1362534"/>
              <a:ext cx="914400" cy="914400"/>
            </a:xfrm>
            <a:prstGeom prst="rect">
              <a:avLst/>
            </a:prstGeom>
          </p:spPr>
        </p:pic>
        <p:sp>
          <p:nvSpPr>
            <p:cNvPr id="42" name="Oval 41">
              <a:extLst>
                <a:ext uri="{FF2B5EF4-FFF2-40B4-BE49-F238E27FC236}">
                  <a16:creationId xmlns:a16="http://schemas.microsoft.com/office/drawing/2014/main" id="{E106DB06-8C45-9768-AEAC-7AA7F1853530}"/>
                </a:ext>
              </a:extLst>
            </p:cNvPr>
            <p:cNvSpPr/>
            <p:nvPr/>
          </p:nvSpPr>
          <p:spPr>
            <a:xfrm>
              <a:off x="7071583" y="1522302"/>
              <a:ext cx="203200" cy="1901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CC9D8B7A-06FF-8276-D127-01B97F872630}"/>
                </a:ext>
              </a:extLst>
            </p:cNvPr>
            <p:cNvSpPr/>
            <p:nvPr/>
          </p:nvSpPr>
          <p:spPr>
            <a:xfrm>
              <a:off x="7061410" y="1726343"/>
              <a:ext cx="203200" cy="19014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78C766D1-74A0-292A-A47F-019B37613303}"/>
                </a:ext>
              </a:extLst>
            </p:cNvPr>
            <p:cNvSpPr/>
            <p:nvPr/>
          </p:nvSpPr>
          <p:spPr>
            <a:xfrm>
              <a:off x="7073502" y="1939510"/>
              <a:ext cx="203200" cy="1901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TextBox 49">
            <a:extLst>
              <a:ext uri="{FF2B5EF4-FFF2-40B4-BE49-F238E27FC236}">
                <a16:creationId xmlns:a16="http://schemas.microsoft.com/office/drawing/2014/main" id="{F8D7910B-CE93-EDC9-F997-A9E499A7C41D}"/>
              </a:ext>
            </a:extLst>
          </p:cNvPr>
          <p:cNvSpPr txBox="1"/>
          <p:nvPr/>
        </p:nvSpPr>
        <p:spPr>
          <a:xfrm>
            <a:off x="158687" y="5169675"/>
            <a:ext cx="5880761" cy="430887"/>
          </a:xfrm>
          <a:prstGeom prst="rect">
            <a:avLst/>
          </a:prstGeom>
          <a:noFill/>
        </p:spPr>
        <p:txBody>
          <a:bodyPr wrap="square">
            <a:spAutoFit/>
          </a:bodyPr>
          <a:lstStyle/>
          <a:p>
            <a:r>
              <a:rPr lang="en-GB" sz="1100" dirty="0"/>
              <a:t>(Alex </a:t>
            </a:r>
            <a:r>
              <a:rPr lang="en-GB" sz="1100" dirty="0" err="1"/>
              <a:t>Capstick</a:t>
            </a:r>
            <a:r>
              <a:rPr lang="en-GB" sz="1100" dirty="0"/>
              <a:t> and Francesca Palermo </a:t>
            </a:r>
            <a:r>
              <a:rPr lang="en-GB" sz="1100" i="1" dirty="0"/>
              <a:t>et al., Brian Sciences Department, </a:t>
            </a:r>
            <a:br>
              <a:rPr lang="en-GB" sz="1100" i="1" dirty="0"/>
            </a:br>
            <a:r>
              <a:rPr lang="en-GB" sz="1100" i="1" dirty="0"/>
              <a:t>UK DRI CR&amp;T, unpublished.)</a:t>
            </a:r>
            <a:endParaRPr lang="en-GB" sz="1100" dirty="0"/>
          </a:p>
        </p:txBody>
      </p:sp>
      <mc:AlternateContent xmlns:mc="http://schemas.openxmlformats.org/markup-compatibility/2006">
        <mc:Choice xmlns:p14="http://schemas.microsoft.com/office/powerpoint/2010/main" Requires="p14">
          <p:contentPart p14:bwMode="auto" r:id="rId13">
            <p14:nvContentPartPr>
              <p14:cNvPr id="4" name="Ink 3">
                <a:extLst>
                  <a:ext uri="{FF2B5EF4-FFF2-40B4-BE49-F238E27FC236}">
                    <a16:creationId xmlns:a16="http://schemas.microsoft.com/office/drawing/2014/main" id="{D11DCA50-4A0E-10D9-5DD5-20786309663C}"/>
                  </a:ext>
                </a:extLst>
              </p14:cNvPr>
              <p14:cNvContentPartPr/>
              <p14:nvPr/>
            </p14:nvContentPartPr>
            <p14:xfrm>
              <a:off x="1324800" y="647280"/>
              <a:ext cx="7103520" cy="4791960"/>
            </p14:xfrm>
          </p:contentPart>
        </mc:Choice>
        <mc:Fallback>
          <p:pic>
            <p:nvPicPr>
              <p:cNvPr id="4" name="Ink 3">
                <a:extLst>
                  <a:ext uri="{FF2B5EF4-FFF2-40B4-BE49-F238E27FC236}">
                    <a16:creationId xmlns:a16="http://schemas.microsoft.com/office/drawing/2014/main" id="{D11DCA50-4A0E-10D9-5DD5-20786309663C}"/>
                  </a:ext>
                </a:extLst>
              </p:cNvPr>
              <p:cNvPicPr/>
              <p:nvPr/>
            </p:nvPicPr>
            <p:blipFill>
              <a:blip r:embed="rId14"/>
              <a:stretch>
                <a:fillRect/>
              </a:stretch>
            </p:blipFill>
            <p:spPr>
              <a:xfrm>
                <a:off x="1315440" y="637920"/>
                <a:ext cx="7122240" cy="4810680"/>
              </a:xfrm>
              <a:prstGeom prst="rect">
                <a:avLst/>
              </a:prstGeom>
            </p:spPr>
          </p:pic>
        </mc:Fallback>
      </mc:AlternateContent>
    </p:spTree>
    <p:extLst>
      <p:ext uri="{BB962C8B-B14F-4D97-AF65-F5344CB8AC3E}">
        <p14:creationId xmlns:p14="http://schemas.microsoft.com/office/powerpoint/2010/main" val="78582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798E-9233-AAB9-B87D-2E31162C5D28}"/>
              </a:ext>
            </a:extLst>
          </p:cNvPr>
          <p:cNvSpPr>
            <a:spLocks noGrp="1"/>
          </p:cNvSpPr>
          <p:nvPr>
            <p:ph type="title"/>
          </p:nvPr>
        </p:nvSpPr>
        <p:spPr/>
        <p:txBody>
          <a:bodyPr/>
          <a:lstStyle/>
          <a:p>
            <a:r>
              <a:rPr lang="en-GB" dirty="0"/>
              <a:t>Applications at different stages</a:t>
            </a:r>
          </a:p>
        </p:txBody>
      </p:sp>
      <p:sp>
        <p:nvSpPr>
          <p:cNvPr id="3" name="Slide Number Placeholder 2">
            <a:extLst>
              <a:ext uri="{FF2B5EF4-FFF2-40B4-BE49-F238E27FC236}">
                <a16:creationId xmlns:a16="http://schemas.microsoft.com/office/drawing/2014/main" id="{EAA2D06D-5263-2921-CF2E-9523DA8B477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pic>
        <p:nvPicPr>
          <p:cNvPr id="6146" name="Picture 2" descr="figure 2">
            <a:extLst>
              <a:ext uri="{FF2B5EF4-FFF2-40B4-BE49-F238E27FC236}">
                <a16:creationId xmlns:a16="http://schemas.microsoft.com/office/drawing/2014/main" id="{138B1BD5-9ADA-F6EF-E655-44692846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9" y="1071766"/>
            <a:ext cx="4581822" cy="4167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F483F-5892-6EA8-C744-807924175DA4}"/>
              </a:ext>
            </a:extLst>
          </p:cNvPr>
          <p:cNvSpPr txBox="1"/>
          <p:nvPr/>
        </p:nvSpPr>
        <p:spPr>
          <a:xfrm>
            <a:off x="452160" y="5345668"/>
            <a:ext cx="7648232" cy="369332"/>
          </a:xfrm>
          <a:prstGeom prst="rect">
            <a:avLst/>
          </a:prstGeom>
          <a:noFill/>
        </p:spPr>
        <p:txBody>
          <a:bodyPr wrap="square">
            <a:spAutoFit/>
          </a:bodyPr>
          <a:lstStyle/>
          <a:p>
            <a:r>
              <a:rPr lang="en-GB" sz="900" b="0" i="0" u="none" strike="noStrike" dirty="0">
                <a:solidFill>
                  <a:srgbClr val="222222"/>
                </a:solidFill>
                <a:effectLst/>
                <a:cs typeface="Arial" panose="020B0604020202020204" pitchFamily="34" charset="0"/>
              </a:rPr>
              <a:t>Source: Kline, A., Wang, H., Li, Y.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machine learning in precision health: A scoping review. </a:t>
            </a:r>
            <a:r>
              <a:rPr lang="en-GB" sz="900" b="0" i="1" u="none" strike="noStrike" dirty="0" err="1">
                <a:solidFill>
                  <a:srgbClr val="222222"/>
                </a:solidFill>
                <a:effectLst/>
                <a:cs typeface="Arial" panose="020B0604020202020204" pitchFamily="34" charset="0"/>
              </a:rPr>
              <a:t>npj</a:t>
            </a:r>
            <a:r>
              <a:rPr lang="en-GB" sz="900" b="0" i="1" u="none" strike="noStrike" dirty="0">
                <a:solidFill>
                  <a:srgbClr val="222222"/>
                </a:solidFill>
                <a:effectLst/>
                <a:cs typeface="Arial" panose="020B0604020202020204" pitchFamily="34" charset="0"/>
              </a:rPr>
              <a:t> Digit. Med.</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5</a:t>
            </a:r>
            <a:r>
              <a:rPr lang="en-GB" sz="900" b="0" i="0" u="none" strike="noStrike" dirty="0">
                <a:solidFill>
                  <a:srgbClr val="222222"/>
                </a:solidFill>
                <a:effectLst/>
                <a:cs typeface="Arial" panose="020B0604020202020204" pitchFamily="34" charset="0"/>
              </a:rPr>
              <a:t>, 171 (2022). https://</a:t>
            </a:r>
            <a:r>
              <a:rPr lang="en-GB" sz="900" b="0" i="0" u="none" strike="noStrike" dirty="0" err="1">
                <a:solidFill>
                  <a:srgbClr val="222222"/>
                </a:solidFill>
                <a:effectLst/>
                <a:cs typeface="Arial" panose="020B0604020202020204" pitchFamily="34" charset="0"/>
              </a:rPr>
              <a:t>doi.org</a:t>
            </a:r>
            <a:r>
              <a:rPr lang="en-GB" sz="900" b="0" i="0" u="none" strike="noStrike" dirty="0">
                <a:solidFill>
                  <a:srgbClr val="222222"/>
                </a:solidFill>
                <a:effectLst/>
                <a:cs typeface="Arial" panose="020B0604020202020204" pitchFamily="34" charset="0"/>
              </a:rPr>
              <a:t>/10.1038/s41746-022-00712-8</a:t>
            </a:r>
            <a:endParaRPr lang="en-GB" sz="900" dirty="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A44E0F2-241F-D31E-0E94-4BC8BBD0C202}"/>
                  </a:ext>
                </a:extLst>
              </p14:cNvPr>
              <p14:cNvContentPartPr/>
              <p14:nvPr/>
            </p14:nvContentPartPr>
            <p14:xfrm>
              <a:off x="4024800" y="2788920"/>
              <a:ext cx="2259360" cy="1256400"/>
            </p14:xfrm>
          </p:contentPart>
        </mc:Choice>
        <mc:Fallback>
          <p:pic>
            <p:nvPicPr>
              <p:cNvPr id="4" name="Ink 3">
                <a:extLst>
                  <a:ext uri="{FF2B5EF4-FFF2-40B4-BE49-F238E27FC236}">
                    <a16:creationId xmlns:a16="http://schemas.microsoft.com/office/drawing/2014/main" id="{4A44E0F2-241F-D31E-0E94-4BC8BBD0C202}"/>
                  </a:ext>
                </a:extLst>
              </p:cNvPr>
              <p:cNvPicPr/>
              <p:nvPr/>
            </p:nvPicPr>
            <p:blipFill>
              <a:blip r:embed="rId4"/>
              <a:stretch>
                <a:fillRect/>
              </a:stretch>
            </p:blipFill>
            <p:spPr>
              <a:xfrm>
                <a:off x="4015440" y="2779560"/>
                <a:ext cx="2278080" cy="1275120"/>
              </a:xfrm>
              <a:prstGeom prst="rect">
                <a:avLst/>
              </a:prstGeom>
            </p:spPr>
          </p:pic>
        </mc:Fallback>
      </mc:AlternateContent>
    </p:spTree>
    <p:extLst>
      <p:ext uri="{BB962C8B-B14F-4D97-AF65-F5344CB8AC3E}">
        <p14:creationId xmlns:p14="http://schemas.microsoft.com/office/powerpoint/2010/main" val="178839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BFE8-EF88-0934-ACE6-5648AE6D39A1}"/>
              </a:ext>
            </a:extLst>
          </p:cNvPr>
          <p:cNvSpPr>
            <a:spLocks noGrp="1"/>
          </p:cNvSpPr>
          <p:nvPr>
            <p:ph type="title"/>
          </p:nvPr>
        </p:nvSpPr>
        <p:spPr/>
        <p:txBody>
          <a:bodyPr/>
          <a:lstStyle/>
          <a:p>
            <a:r>
              <a:rPr lang="en-GB" dirty="0"/>
              <a:t>ML applied to brain epigenetic data</a:t>
            </a:r>
          </a:p>
        </p:txBody>
      </p:sp>
      <p:sp>
        <p:nvSpPr>
          <p:cNvPr id="3" name="Slide Number Placeholder 2">
            <a:extLst>
              <a:ext uri="{FF2B5EF4-FFF2-40B4-BE49-F238E27FC236}">
                <a16:creationId xmlns:a16="http://schemas.microsoft.com/office/drawing/2014/main" id="{0D464949-7650-F094-2712-88A1B9B82599}"/>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AA9D1C94-CABA-2FEE-5888-7403C92DAC01}"/>
              </a:ext>
            </a:extLst>
          </p:cNvPr>
          <p:cNvPicPr>
            <a:picLocks noChangeAspect="1"/>
          </p:cNvPicPr>
          <p:nvPr/>
        </p:nvPicPr>
        <p:blipFill rotWithShape="1">
          <a:blip r:embed="rId2">
            <a:extLst>
              <a:ext uri="{28A0092B-C50C-407E-A947-70E740481C1C}">
                <a14:useLocalDpi xmlns:a14="http://schemas.microsoft.com/office/drawing/2010/main" val="0"/>
              </a:ext>
            </a:extLst>
          </a:blip>
          <a:srcRect l="9892" r="6005"/>
          <a:stretch/>
        </p:blipFill>
        <p:spPr>
          <a:xfrm>
            <a:off x="323528" y="841276"/>
            <a:ext cx="4703420" cy="2637313"/>
          </a:xfrm>
          <a:prstGeom prst="rect">
            <a:avLst/>
          </a:prstGeom>
        </p:spPr>
      </p:pic>
      <p:pic>
        <p:nvPicPr>
          <p:cNvPr id="7" name="Picture 6" descr="Diagram&#10;&#10;Description automatically generated">
            <a:extLst>
              <a:ext uri="{FF2B5EF4-FFF2-40B4-BE49-F238E27FC236}">
                <a16:creationId xmlns:a16="http://schemas.microsoft.com/office/drawing/2014/main" id="{F0279158-1A28-A052-A477-5B8C56A7FB6E}"/>
              </a:ext>
            </a:extLst>
          </p:cNvPr>
          <p:cNvPicPr>
            <a:picLocks noChangeAspect="1"/>
          </p:cNvPicPr>
          <p:nvPr/>
        </p:nvPicPr>
        <p:blipFill rotWithShape="1">
          <a:blip r:embed="rId3">
            <a:extLst>
              <a:ext uri="{28A0092B-C50C-407E-A947-70E740481C1C}">
                <a14:useLocalDpi xmlns:a14="http://schemas.microsoft.com/office/drawing/2010/main" val="0"/>
              </a:ext>
            </a:extLst>
          </a:blip>
          <a:srcRect l="12102"/>
          <a:stretch/>
        </p:blipFill>
        <p:spPr>
          <a:xfrm>
            <a:off x="4892404" y="1561356"/>
            <a:ext cx="4285235" cy="346540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7D18FC4-5666-0B97-13CF-D84E0E134A25}"/>
                  </a:ext>
                </a:extLst>
              </p14:cNvPr>
              <p14:cNvContentPartPr/>
              <p14:nvPr/>
            </p14:nvContentPartPr>
            <p14:xfrm>
              <a:off x="5682600" y="3501000"/>
              <a:ext cx="3461400" cy="957960"/>
            </p14:xfrm>
          </p:contentPart>
        </mc:Choice>
        <mc:Fallback>
          <p:pic>
            <p:nvPicPr>
              <p:cNvPr id="4" name="Ink 3">
                <a:extLst>
                  <a:ext uri="{FF2B5EF4-FFF2-40B4-BE49-F238E27FC236}">
                    <a16:creationId xmlns:a16="http://schemas.microsoft.com/office/drawing/2014/main" id="{F7D18FC4-5666-0B97-13CF-D84E0E134A25}"/>
                  </a:ext>
                </a:extLst>
              </p:cNvPr>
              <p:cNvPicPr/>
              <p:nvPr/>
            </p:nvPicPr>
            <p:blipFill>
              <a:blip r:embed="rId5"/>
              <a:stretch>
                <a:fillRect/>
              </a:stretch>
            </p:blipFill>
            <p:spPr>
              <a:xfrm>
                <a:off x="5673240" y="3491640"/>
                <a:ext cx="3480120" cy="976680"/>
              </a:xfrm>
              <a:prstGeom prst="rect">
                <a:avLst/>
              </a:prstGeom>
            </p:spPr>
          </p:pic>
        </mc:Fallback>
      </mc:AlternateContent>
    </p:spTree>
    <p:extLst>
      <p:ext uri="{BB962C8B-B14F-4D97-AF65-F5344CB8AC3E}">
        <p14:creationId xmlns:p14="http://schemas.microsoft.com/office/powerpoint/2010/main" val="337386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B9AE-C8E1-36DE-BA69-B64F43D9CE48}"/>
              </a:ext>
            </a:extLst>
          </p:cNvPr>
          <p:cNvSpPr>
            <a:spLocks noGrp="1"/>
          </p:cNvSpPr>
          <p:nvPr>
            <p:ph type="title"/>
          </p:nvPr>
        </p:nvSpPr>
        <p:spPr/>
        <p:txBody>
          <a:bodyPr/>
          <a:lstStyle/>
          <a:p>
            <a:r>
              <a:rPr lang="en-GB" dirty="0"/>
              <a:t>Multimodal data assessment</a:t>
            </a:r>
          </a:p>
        </p:txBody>
      </p:sp>
      <p:sp>
        <p:nvSpPr>
          <p:cNvPr id="3" name="Slide Number Placeholder 2">
            <a:extLst>
              <a:ext uri="{FF2B5EF4-FFF2-40B4-BE49-F238E27FC236}">
                <a16:creationId xmlns:a16="http://schemas.microsoft.com/office/drawing/2014/main" id="{317F373D-D9E3-041C-AB67-2781B9C81161}"/>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7170" name="Picture 2" descr="Fig. 1">
            <a:extLst>
              <a:ext uri="{FF2B5EF4-FFF2-40B4-BE49-F238E27FC236}">
                <a16:creationId xmlns:a16="http://schemas.microsoft.com/office/drawing/2014/main" id="{F526A6DC-B6CC-2F64-028C-EEBC78663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10391"/>
            <a:ext cx="5745708" cy="4239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3AE906-8C4C-45D0-1FEE-83513364A86C}"/>
              </a:ext>
            </a:extLst>
          </p:cNvPr>
          <p:cNvSpPr txBox="1"/>
          <p:nvPr/>
        </p:nvSpPr>
        <p:spPr>
          <a:xfrm>
            <a:off x="306698" y="5403091"/>
            <a:ext cx="7939608" cy="230832"/>
          </a:xfrm>
          <a:prstGeom prst="rect">
            <a:avLst/>
          </a:prstGeom>
          <a:noFill/>
        </p:spPr>
        <p:txBody>
          <a:bodyPr wrap="square">
            <a:spAutoFit/>
          </a:bodyPr>
          <a:lstStyle/>
          <a:p>
            <a:r>
              <a:rPr lang="en-GB" sz="900" b="0" i="0" u="none" strike="noStrike" dirty="0" err="1">
                <a:solidFill>
                  <a:srgbClr val="222222"/>
                </a:solidFill>
                <a:effectLst/>
                <a:cs typeface="Arial" panose="020B0604020202020204" pitchFamily="34" charset="0"/>
              </a:rPr>
              <a:t>Qiu</a:t>
            </a:r>
            <a:r>
              <a:rPr lang="en-GB" sz="900" b="0" i="0" u="none" strike="noStrike" dirty="0">
                <a:solidFill>
                  <a:srgbClr val="222222"/>
                </a:solidFill>
                <a:effectLst/>
                <a:cs typeface="Arial" panose="020B0604020202020204" pitchFamily="34" charset="0"/>
              </a:rPr>
              <a:t>, S., Miller, M.I., Joshi, P.S.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deep learning for Alzheimer’s disease dementia assessment. </a:t>
            </a:r>
            <a:r>
              <a:rPr lang="en-GB" sz="900" b="0" i="1" u="none" strike="noStrike" dirty="0">
                <a:solidFill>
                  <a:srgbClr val="222222"/>
                </a:solidFill>
                <a:effectLst/>
                <a:cs typeface="Arial" panose="020B0604020202020204" pitchFamily="34" charset="0"/>
              </a:rPr>
              <a:t>Nat </a:t>
            </a:r>
            <a:r>
              <a:rPr lang="en-GB" sz="900" b="0" i="1" u="none" strike="noStrike" dirty="0" err="1">
                <a:solidFill>
                  <a:srgbClr val="222222"/>
                </a:solidFill>
                <a:effectLst/>
                <a:cs typeface="Arial" panose="020B0604020202020204" pitchFamily="34" charset="0"/>
              </a:rPr>
              <a:t>Commun</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13</a:t>
            </a:r>
            <a:r>
              <a:rPr lang="en-GB" sz="900" b="0" i="0" u="none" strike="noStrike" dirty="0">
                <a:solidFill>
                  <a:srgbClr val="222222"/>
                </a:solidFill>
                <a:effectLst/>
                <a:cs typeface="Arial" panose="020B0604020202020204" pitchFamily="34" charset="0"/>
              </a:rPr>
              <a:t>, 3404 (2022). </a:t>
            </a:r>
            <a:endParaRPr lang="en-GB" sz="900" dirty="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5E5D20C-C036-A09A-A75F-0150F7B7052C}"/>
                  </a:ext>
                </a:extLst>
              </p14:cNvPr>
              <p14:cNvContentPartPr/>
              <p14:nvPr/>
            </p14:nvContentPartPr>
            <p14:xfrm>
              <a:off x="987840" y="739080"/>
              <a:ext cx="6410520" cy="4478400"/>
            </p14:xfrm>
          </p:contentPart>
        </mc:Choice>
        <mc:Fallback>
          <p:pic>
            <p:nvPicPr>
              <p:cNvPr id="4" name="Ink 3">
                <a:extLst>
                  <a:ext uri="{FF2B5EF4-FFF2-40B4-BE49-F238E27FC236}">
                    <a16:creationId xmlns:a16="http://schemas.microsoft.com/office/drawing/2014/main" id="{05E5D20C-C036-A09A-A75F-0150F7B7052C}"/>
                  </a:ext>
                </a:extLst>
              </p:cNvPr>
              <p:cNvPicPr/>
              <p:nvPr/>
            </p:nvPicPr>
            <p:blipFill>
              <a:blip r:embed="rId4"/>
              <a:stretch>
                <a:fillRect/>
              </a:stretch>
            </p:blipFill>
            <p:spPr>
              <a:xfrm>
                <a:off x="978480" y="729720"/>
                <a:ext cx="6429240" cy="4497120"/>
              </a:xfrm>
              <a:prstGeom prst="rect">
                <a:avLst/>
              </a:prstGeom>
            </p:spPr>
          </p:pic>
        </mc:Fallback>
      </mc:AlternateContent>
    </p:spTree>
    <p:extLst>
      <p:ext uri="{BB962C8B-B14F-4D97-AF65-F5344CB8AC3E}">
        <p14:creationId xmlns:p14="http://schemas.microsoft.com/office/powerpoint/2010/main" val="304490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Practical methodology</a:t>
            </a:r>
          </a:p>
        </p:txBody>
      </p:sp>
    </p:spTree>
    <p:extLst>
      <p:ext uri="{BB962C8B-B14F-4D97-AF65-F5344CB8AC3E}">
        <p14:creationId xmlns:p14="http://schemas.microsoft.com/office/powerpoint/2010/main" val="391681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3A0BDC8-FC19-C3C0-8A59-795CB614736E}"/>
                  </a:ext>
                </a:extLst>
              </p14:cNvPr>
              <p14:cNvContentPartPr/>
              <p14:nvPr/>
            </p14:nvContentPartPr>
            <p14:xfrm>
              <a:off x="574200" y="2830680"/>
              <a:ext cx="8091360" cy="2306160"/>
            </p14:xfrm>
          </p:contentPart>
        </mc:Choice>
        <mc:Fallback>
          <p:pic>
            <p:nvPicPr>
              <p:cNvPr id="2" name="Ink 1">
                <a:extLst>
                  <a:ext uri="{FF2B5EF4-FFF2-40B4-BE49-F238E27FC236}">
                    <a16:creationId xmlns:a16="http://schemas.microsoft.com/office/drawing/2014/main" id="{E3A0BDC8-FC19-C3C0-8A59-795CB614736E}"/>
                  </a:ext>
                </a:extLst>
              </p:cNvPr>
              <p:cNvPicPr/>
              <p:nvPr/>
            </p:nvPicPr>
            <p:blipFill>
              <a:blip r:embed="rId3"/>
              <a:stretch>
                <a:fillRect/>
              </a:stretch>
            </p:blipFill>
            <p:spPr>
              <a:xfrm>
                <a:off x="564840" y="2821320"/>
                <a:ext cx="8110080" cy="23248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28</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4461EB4-C029-E44C-25B5-ECCC31541F72}"/>
              </a:ext>
            </a:extLst>
          </p:cNvPr>
          <p:cNvSpPr>
            <a:spLocks noGrp="1"/>
          </p:cNvSpPr>
          <p:nvPr>
            <p:ph type="title"/>
          </p:nvPr>
        </p:nvSpPr>
        <p:spPr>
          <a:xfrm>
            <a:off x="457200" y="-22490"/>
            <a:ext cx="8229600" cy="952501"/>
          </a:xfrm>
        </p:spPr>
        <p:txBody>
          <a:bodyPr/>
          <a:lstStyle/>
          <a:p>
            <a:r>
              <a:rPr lang="en-US" dirty="0"/>
              <a:t>PCA</a:t>
            </a:r>
          </a:p>
        </p:txBody>
      </p:sp>
      <p:pic>
        <p:nvPicPr>
          <p:cNvPr id="1026" name="Picture 2" descr="Principal Component Analysis second principal">
            <a:extLst>
              <a:ext uri="{FF2B5EF4-FFF2-40B4-BE49-F238E27FC236}">
                <a16:creationId xmlns:a16="http://schemas.microsoft.com/office/drawing/2014/main" id="{E4077370-07BB-4189-607F-CF513AFA11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500" y="1211580"/>
            <a:ext cx="8229600" cy="3291840"/>
          </a:xfrm>
          <a:prstGeom prst="rect">
            <a:avLst/>
          </a:prstGeom>
          <a:solidFill>
            <a:srgbClr val="FFFFFF"/>
          </a:solidFill>
        </p:spPr>
      </p:pic>
      <p:sp>
        <p:nvSpPr>
          <p:cNvPr id="3" name="Slide Number Placeholder 2">
            <a:extLst>
              <a:ext uri="{FF2B5EF4-FFF2-40B4-BE49-F238E27FC236}">
                <a16:creationId xmlns:a16="http://schemas.microsoft.com/office/drawing/2014/main" id="{43BC66EB-C0C7-9C97-620E-F8B5D6191839}"/>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BB98F552-A29D-2D4E-8192-F20670493719}" type="slidenum">
              <a:rPr lang="en-GB" altLang="en-US" smtClean="0"/>
              <a:pPr>
                <a:spcAft>
                  <a:spcPts val="600"/>
                </a:spcAft>
              </a:pPr>
              <a:t>29</a:t>
            </a:fld>
            <a:endParaRPr lang="en-GB" altLang="en-US"/>
          </a:p>
        </p:txBody>
      </p:sp>
      <p:sp>
        <p:nvSpPr>
          <p:cNvPr id="4" name="TextBox 3">
            <a:extLst>
              <a:ext uri="{FF2B5EF4-FFF2-40B4-BE49-F238E27FC236}">
                <a16:creationId xmlns:a16="http://schemas.microsoft.com/office/drawing/2014/main" id="{31608EA0-C1C6-DDB9-4AF3-CB9CBE9F29A4}"/>
              </a:ext>
            </a:extLst>
          </p:cNvPr>
          <p:cNvSpPr txBox="1"/>
          <p:nvPr/>
        </p:nvSpPr>
        <p:spPr>
          <a:xfrm>
            <a:off x="457200" y="5223437"/>
            <a:ext cx="6583854" cy="230832"/>
          </a:xfrm>
          <a:prstGeom prst="rect">
            <a:avLst/>
          </a:prstGeom>
          <a:noFill/>
        </p:spPr>
        <p:txBody>
          <a:bodyPr wrap="none" rtlCol="0">
            <a:spAutoFit/>
          </a:bodyPr>
          <a:lstStyle/>
          <a:p>
            <a:r>
              <a:rPr lang="en-GB" sz="900" dirty="0"/>
              <a:t>Image source: Zakaria </a:t>
            </a:r>
            <a:r>
              <a:rPr lang="en-GB" sz="900" dirty="0" err="1"/>
              <a:t>Jaadi</a:t>
            </a:r>
            <a:r>
              <a:rPr lang="en-GB" sz="900" dirty="0"/>
              <a:t>, </a:t>
            </a:r>
            <a:r>
              <a:rPr lang="en-GB" sz="900" dirty="0" err="1"/>
              <a:t>Builtin.com</a:t>
            </a:r>
            <a:r>
              <a:rPr lang="en-GB" sz="900" dirty="0"/>
              <a:t>, https://</a:t>
            </a:r>
            <a:r>
              <a:rPr lang="en-GB" sz="900" dirty="0" err="1"/>
              <a:t>builtin.com</a:t>
            </a:r>
            <a:r>
              <a:rPr lang="en-GB" sz="900" dirty="0"/>
              <a:t>/data-science/step-step-explanation-principal-component-analysis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132A1A2-187C-819B-D320-401B2657C8D2}"/>
                  </a:ext>
                </a:extLst>
              </p14:cNvPr>
              <p14:cNvContentPartPr/>
              <p14:nvPr/>
            </p14:nvContentPartPr>
            <p14:xfrm>
              <a:off x="6253560" y="2068560"/>
              <a:ext cx="2004120" cy="2394360"/>
            </p14:xfrm>
          </p:contentPart>
        </mc:Choice>
        <mc:Fallback>
          <p:pic>
            <p:nvPicPr>
              <p:cNvPr id="2" name="Ink 1">
                <a:extLst>
                  <a:ext uri="{FF2B5EF4-FFF2-40B4-BE49-F238E27FC236}">
                    <a16:creationId xmlns:a16="http://schemas.microsoft.com/office/drawing/2014/main" id="{0132A1A2-187C-819B-D320-401B2657C8D2}"/>
                  </a:ext>
                </a:extLst>
              </p:cNvPr>
              <p:cNvPicPr/>
              <p:nvPr/>
            </p:nvPicPr>
            <p:blipFill>
              <a:blip r:embed="rId4"/>
              <a:stretch>
                <a:fillRect/>
              </a:stretch>
            </p:blipFill>
            <p:spPr>
              <a:xfrm>
                <a:off x="6244200" y="2059200"/>
                <a:ext cx="2022840" cy="2413080"/>
              </a:xfrm>
              <a:prstGeom prst="rect">
                <a:avLst/>
              </a:prstGeom>
            </p:spPr>
          </p:pic>
        </mc:Fallback>
      </mc:AlternateContent>
    </p:spTree>
    <p:extLst>
      <p:ext uri="{BB962C8B-B14F-4D97-AF65-F5344CB8AC3E}">
        <p14:creationId xmlns:p14="http://schemas.microsoft.com/office/powerpoint/2010/main" val="50198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a:t>The amount of eigenvectors/values that exist equals the number of dimensions the data set has. </a:t>
            </a:r>
          </a:p>
          <a:p>
            <a:r>
              <a:rPr lang="en-GB" altLang="en-US"/>
              <a:t>For example, if we measuring age and hours on the internet. there are 2 variables, it</a:t>
            </a:r>
            <a:r>
              <a:rPr lang="en-GB" altLang="en-GB"/>
              <a:t>’</a:t>
            </a:r>
            <a:r>
              <a:rPr lang="en-GB" altLang="en-US"/>
              <a:t>s a 2 dimensional data set, therefore there are 2 eigenvectors/values. </a:t>
            </a:r>
          </a:p>
          <a:p>
            <a:r>
              <a:rPr lang="en-GB" altLang="en-US"/>
              <a:t>If we measure age, hours on internet and hours on mobile phone there</a:t>
            </a:r>
            <a:r>
              <a:rPr lang="en-GB" altLang="en-GB"/>
              <a:t>’</a:t>
            </a:r>
            <a:r>
              <a:rPr lang="en-GB" altLang="en-US"/>
              <a:t>s 3 variables, 3-D data set, so 3 eigenvectors/values. </a:t>
            </a:r>
          </a:p>
          <a:p>
            <a:r>
              <a:rPr lang="en-GB" altLang="en-US">
                <a:solidFill>
                  <a:srgbClr val="FF0000"/>
                </a:solidFill>
              </a:rPr>
              <a:t>The reason for this </a:t>
            </a:r>
            <a:r>
              <a:rPr lang="en-GB" altLang="en-US"/>
              <a:t>is that eigenvectors put the data into a new set of dimensions, and these new dimensions have to be equal to the original amount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a:t>PCA can be used to reduce the dimensions of a data set.</a:t>
            </a:r>
          </a:p>
          <a:p>
            <a:r>
              <a:rPr lang="en-GB" altLang="en-US"/>
              <a:t>Dimension reduction reduces the data down into it</a:t>
            </a:r>
            <a:r>
              <a:rPr lang="en-GB" altLang="en-GB"/>
              <a:t>’</a:t>
            </a:r>
            <a:r>
              <a:rPr lang="en-GB" altLang="en-US"/>
              <a: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32</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09" y="2497460"/>
            <a:ext cx="6257382" cy="252739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AE683F9-8C06-4890-1464-1A571138CD3E}"/>
                  </a:ext>
                </a:extLst>
              </p14:cNvPr>
              <p14:cNvContentPartPr/>
              <p14:nvPr/>
            </p14:nvContentPartPr>
            <p14:xfrm>
              <a:off x="333000" y="2214720"/>
              <a:ext cx="8363520" cy="3500280"/>
            </p14:xfrm>
          </p:contentPart>
        </mc:Choice>
        <mc:Fallback>
          <p:pic>
            <p:nvPicPr>
              <p:cNvPr id="6" name="Ink 5">
                <a:extLst>
                  <a:ext uri="{FF2B5EF4-FFF2-40B4-BE49-F238E27FC236}">
                    <a16:creationId xmlns:a16="http://schemas.microsoft.com/office/drawing/2014/main" id="{CAE683F9-8C06-4890-1464-1A571138CD3E}"/>
                  </a:ext>
                </a:extLst>
              </p:cNvPr>
              <p:cNvPicPr/>
              <p:nvPr/>
            </p:nvPicPr>
            <p:blipFill>
              <a:blip r:embed="rId4"/>
              <a:stretch>
                <a:fillRect/>
              </a:stretch>
            </p:blipFill>
            <p:spPr>
              <a:xfrm>
                <a:off x="323640" y="2205360"/>
                <a:ext cx="8382240" cy="3519000"/>
              </a:xfrm>
              <a:prstGeom prst="rect">
                <a:avLst/>
              </a:prstGeom>
            </p:spPr>
          </p:pic>
        </mc:Fallback>
      </mc:AlternateContent>
    </p:spTree>
    <p:extLst>
      <p:ext uri="{BB962C8B-B14F-4D97-AF65-F5344CB8AC3E}">
        <p14:creationId xmlns:p14="http://schemas.microsoft.com/office/powerpoint/2010/main" val="1302610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4" y="1489348"/>
            <a:ext cx="7973392" cy="2505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827584" y="5061426"/>
            <a:ext cx="4572000" cy="261610"/>
          </a:xfrm>
          <a:prstGeom prst="rect">
            <a:avLst/>
          </a:prstGeom>
          <a:noFill/>
        </p:spPr>
        <p:txBody>
          <a:bodyPr wrap="square">
            <a:spAutoFit/>
          </a:bodyPr>
          <a:lstStyle/>
          <a:p>
            <a:r>
              <a:rPr lang="en-GB" sz="1050" dirty="0"/>
              <a:t>Source: https://</a:t>
            </a:r>
            <a:r>
              <a:rPr lang="en-GB" sz="1050" dirty="0" err="1"/>
              <a:t>blog.keras.io</a:t>
            </a:r>
            <a:r>
              <a:rPr lang="en-GB" sz="1050" dirty="0"/>
              <a:t>/building-autoencoders-in-</a:t>
            </a:r>
            <a:r>
              <a:rPr lang="en-GB" sz="1050" dirty="0" err="1"/>
              <a:t>keras.html</a:t>
            </a:r>
            <a:endParaRPr lang="en-GB" sz="10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3D3FC52-8AF7-46D5-BDAC-3C75D492CC3F}"/>
                  </a:ext>
                </a:extLst>
              </p14:cNvPr>
              <p14:cNvContentPartPr/>
              <p14:nvPr/>
            </p14:nvContentPartPr>
            <p14:xfrm>
              <a:off x="696960" y="1420920"/>
              <a:ext cx="7988040" cy="3076560"/>
            </p14:xfrm>
          </p:contentPart>
        </mc:Choice>
        <mc:Fallback>
          <p:pic>
            <p:nvPicPr>
              <p:cNvPr id="4" name="Ink 3">
                <a:extLst>
                  <a:ext uri="{FF2B5EF4-FFF2-40B4-BE49-F238E27FC236}">
                    <a16:creationId xmlns:a16="http://schemas.microsoft.com/office/drawing/2014/main" id="{63D3FC52-8AF7-46D5-BDAC-3C75D492CC3F}"/>
                  </a:ext>
                </a:extLst>
              </p:cNvPr>
              <p:cNvPicPr/>
              <p:nvPr/>
            </p:nvPicPr>
            <p:blipFill>
              <a:blip r:embed="rId4"/>
              <a:stretch>
                <a:fillRect/>
              </a:stretch>
            </p:blipFill>
            <p:spPr>
              <a:xfrm>
                <a:off x="687600" y="1411560"/>
                <a:ext cx="8006760" cy="3095280"/>
              </a:xfrm>
              <a:prstGeom prst="rect">
                <a:avLst/>
              </a:prstGeom>
            </p:spPr>
          </p:pic>
        </mc:Fallback>
      </mc:AlternateContent>
    </p:spTree>
    <p:extLst>
      <p:ext uri="{BB962C8B-B14F-4D97-AF65-F5344CB8AC3E}">
        <p14:creationId xmlns:p14="http://schemas.microsoft.com/office/powerpoint/2010/main" val="154911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lower dimension where the encoding and decoding functions:</a:t>
            </a:r>
          </a:p>
          <a:p>
            <a:pPr lvl="1"/>
            <a:r>
              <a:rPr lang="en-GB" sz="2000" b="0" i="0" u="none" strike="noStrike" dirty="0">
                <a:solidFill>
                  <a:srgbClr val="000305"/>
                </a:solidFill>
                <a:effectLst/>
              </a:rPr>
              <a:t>data-specific</a:t>
            </a:r>
          </a:p>
          <a:p>
            <a:pPr lvl="1"/>
            <a:r>
              <a:rPr lang="en-GB" sz="2000" b="0" i="0" u="none" strike="noStrike" dirty="0">
                <a:solidFill>
                  <a:srgbClr val="000305"/>
                </a:solidFill>
                <a:effectLst/>
              </a:rPr>
              <a:t>lossy, </a:t>
            </a:r>
            <a:endParaRPr lang="en-GB" sz="2000" dirty="0">
              <a:solidFill>
                <a:srgbClr val="000305"/>
              </a:solidFill>
            </a:endParaRPr>
          </a:p>
          <a:p>
            <a:pPr lvl="1"/>
            <a:r>
              <a:rPr lang="en-GB" sz="2000" b="0" i="1" u="none" strike="noStrike" dirty="0">
                <a:solidFill>
                  <a:srgbClr val="000305"/>
                </a:solidFill>
                <a:effectLst/>
              </a:rPr>
              <a:t>learned automatically from examples</a:t>
            </a:r>
            <a:r>
              <a:rPr lang="en-GB" sz="2000" b="0" i="0" u="none" strike="noStrike" dirty="0">
                <a:solidFill>
                  <a:srgbClr val="000305"/>
                </a:solidFill>
                <a:effectLst/>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EEFB4-4C92-F3A5-6F8D-B9D2F3B2711E}"/>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01203D2-1A7D-E677-56F5-0EBF19221679}"/>
                  </a:ext>
                </a:extLst>
              </p14:cNvPr>
              <p14:cNvContentPartPr/>
              <p14:nvPr/>
            </p14:nvContentPartPr>
            <p14:xfrm>
              <a:off x="1093320" y="2233440"/>
              <a:ext cx="6902280" cy="915480"/>
            </p14:xfrm>
          </p:contentPart>
        </mc:Choice>
        <mc:Fallback>
          <p:pic>
            <p:nvPicPr>
              <p:cNvPr id="6" name="Ink 5">
                <a:extLst>
                  <a:ext uri="{FF2B5EF4-FFF2-40B4-BE49-F238E27FC236}">
                    <a16:creationId xmlns:a16="http://schemas.microsoft.com/office/drawing/2014/main" id="{701203D2-1A7D-E677-56F5-0EBF19221679}"/>
                  </a:ext>
                </a:extLst>
              </p:cNvPr>
              <p:cNvPicPr/>
              <p:nvPr/>
            </p:nvPicPr>
            <p:blipFill>
              <a:blip r:embed="rId3"/>
              <a:stretch>
                <a:fillRect/>
              </a:stretch>
            </p:blipFill>
            <p:spPr>
              <a:xfrm>
                <a:off x="1083960" y="2224080"/>
                <a:ext cx="6921000" cy="934200"/>
              </a:xfrm>
              <a:prstGeom prst="rect">
                <a:avLst/>
              </a:prstGeom>
            </p:spPr>
          </p:pic>
        </mc:Fallback>
      </mc:AlternateContent>
    </p:spTree>
    <p:extLst>
      <p:ext uri="{BB962C8B-B14F-4D97-AF65-F5344CB8AC3E}">
        <p14:creationId xmlns:p14="http://schemas.microsoft.com/office/powerpoint/2010/main" val="1897378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B3CCA60A-BC59-2F32-92AE-B0CA085414C7}"/>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2259F13-DD74-80CE-9845-09EAA5FCD3E9}"/>
                  </a:ext>
                </a:extLst>
              </p14:cNvPr>
              <p14:cNvContentPartPr/>
              <p14:nvPr/>
            </p14:nvContentPartPr>
            <p14:xfrm>
              <a:off x="2282760" y="1474560"/>
              <a:ext cx="4824360" cy="333720"/>
            </p14:xfrm>
          </p:contentPart>
        </mc:Choice>
        <mc:Fallback>
          <p:pic>
            <p:nvPicPr>
              <p:cNvPr id="6" name="Ink 5">
                <a:extLst>
                  <a:ext uri="{FF2B5EF4-FFF2-40B4-BE49-F238E27FC236}">
                    <a16:creationId xmlns:a16="http://schemas.microsoft.com/office/drawing/2014/main" id="{22259F13-DD74-80CE-9845-09EAA5FCD3E9}"/>
                  </a:ext>
                </a:extLst>
              </p:cNvPr>
              <p:cNvPicPr/>
              <p:nvPr/>
            </p:nvPicPr>
            <p:blipFill>
              <a:blip r:embed="rId3"/>
              <a:stretch>
                <a:fillRect/>
              </a:stretch>
            </p:blipFill>
            <p:spPr>
              <a:xfrm>
                <a:off x="2273400" y="1465200"/>
                <a:ext cx="4843080" cy="352440"/>
              </a:xfrm>
              <a:prstGeom prst="rect">
                <a:avLst/>
              </a:prstGeom>
            </p:spPr>
          </p:pic>
        </mc:Fallback>
      </mc:AlternateContent>
    </p:spTree>
    <p:extLst>
      <p:ext uri="{BB962C8B-B14F-4D97-AF65-F5344CB8AC3E}">
        <p14:creationId xmlns:p14="http://schemas.microsoft.com/office/powerpoint/2010/main" val="301188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70E369F-B689-AAC3-4C93-751CA25D6718}"/>
                  </a:ext>
                </a:extLst>
              </p14:cNvPr>
              <p14:cNvContentPartPr/>
              <p14:nvPr/>
            </p14:nvContentPartPr>
            <p14:xfrm>
              <a:off x="2401200" y="225720"/>
              <a:ext cx="6356520" cy="3175920"/>
            </p14:xfrm>
          </p:contentPart>
        </mc:Choice>
        <mc:Fallback>
          <p:pic>
            <p:nvPicPr>
              <p:cNvPr id="6" name="Ink 5">
                <a:extLst>
                  <a:ext uri="{FF2B5EF4-FFF2-40B4-BE49-F238E27FC236}">
                    <a16:creationId xmlns:a16="http://schemas.microsoft.com/office/drawing/2014/main" id="{F70E369F-B689-AAC3-4C93-751CA25D6718}"/>
                  </a:ext>
                </a:extLst>
              </p:cNvPr>
              <p:cNvPicPr/>
              <p:nvPr/>
            </p:nvPicPr>
            <p:blipFill>
              <a:blip r:embed="rId4"/>
              <a:stretch>
                <a:fillRect/>
              </a:stretch>
            </p:blipFill>
            <p:spPr>
              <a:xfrm>
                <a:off x="2391840" y="216360"/>
                <a:ext cx="6375240" cy="3194640"/>
              </a:xfrm>
              <a:prstGeom prst="rect">
                <a:avLst/>
              </a:prstGeom>
            </p:spPr>
          </p:pic>
        </mc:Fallback>
      </mc:AlternateContent>
    </p:spTree>
    <p:extLst>
      <p:ext uri="{BB962C8B-B14F-4D97-AF65-F5344CB8AC3E}">
        <p14:creationId xmlns:p14="http://schemas.microsoft.com/office/powerpoint/2010/main" val="121713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sp>
        <p:nvSpPr>
          <p:cNvPr id="5" name="TextBox 4">
            <a:extLst>
              <a:ext uri="{FF2B5EF4-FFF2-40B4-BE49-F238E27FC236}">
                <a16:creationId xmlns:a16="http://schemas.microsoft.com/office/drawing/2014/main" id="{6463DB86-7F38-B606-EB20-985870A2642B}"/>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A210828-1862-6CAF-2C54-2272D1BE630B}"/>
                  </a:ext>
                </a:extLst>
              </p14:cNvPr>
              <p14:cNvContentPartPr/>
              <p14:nvPr/>
            </p14:nvContentPartPr>
            <p14:xfrm>
              <a:off x="4506840" y="155520"/>
              <a:ext cx="280080" cy="312480"/>
            </p14:xfrm>
          </p:contentPart>
        </mc:Choice>
        <mc:Fallback>
          <p:pic>
            <p:nvPicPr>
              <p:cNvPr id="6" name="Ink 5">
                <a:extLst>
                  <a:ext uri="{FF2B5EF4-FFF2-40B4-BE49-F238E27FC236}">
                    <a16:creationId xmlns:a16="http://schemas.microsoft.com/office/drawing/2014/main" id="{8A210828-1862-6CAF-2C54-2272D1BE630B}"/>
                  </a:ext>
                </a:extLst>
              </p:cNvPr>
              <p:cNvPicPr/>
              <p:nvPr/>
            </p:nvPicPr>
            <p:blipFill>
              <a:blip r:embed="rId4"/>
              <a:stretch>
                <a:fillRect/>
              </a:stretch>
            </p:blipFill>
            <p:spPr>
              <a:xfrm>
                <a:off x="4497480" y="146160"/>
                <a:ext cx="298800" cy="331200"/>
              </a:xfrm>
              <a:prstGeom prst="rect">
                <a:avLst/>
              </a:prstGeom>
            </p:spPr>
          </p:pic>
        </mc:Fallback>
      </mc:AlternateContent>
    </p:spTree>
    <p:extLst>
      <p:ext uri="{BB962C8B-B14F-4D97-AF65-F5344CB8AC3E}">
        <p14:creationId xmlns:p14="http://schemas.microsoft.com/office/powerpoint/2010/main" val="2388049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82323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sz="1800"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sz="1800" i="1" dirty="0">
                <a:effectLst/>
              </a:rPr>
              <a:t>in </a:t>
            </a:r>
            <a:r>
              <a:rPr lang="en-GB" sz="1800" i="1" dirty="0">
                <a:solidFill>
                  <a:srgbClr val="FF0000"/>
                </a:solidFill>
                <a:effectLst/>
              </a:rPr>
              <a:t>silico</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5891EFF0-8C2E-19BE-5382-5878F67D620C}"/>
                  </a:ext>
                </a:extLst>
              </p14:cNvPr>
              <p14:cNvContentPartPr/>
              <p14:nvPr/>
            </p14:nvContentPartPr>
            <p14:xfrm>
              <a:off x="3660840" y="2279160"/>
              <a:ext cx="438480" cy="115200"/>
            </p14:xfrm>
          </p:contentPart>
        </mc:Choice>
        <mc:Fallback>
          <p:pic>
            <p:nvPicPr>
              <p:cNvPr id="6" name="Ink 5">
                <a:extLst>
                  <a:ext uri="{FF2B5EF4-FFF2-40B4-BE49-F238E27FC236}">
                    <a16:creationId xmlns:a16="http://schemas.microsoft.com/office/drawing/2014/main" id="{5891EFF0-8C2E-19BE-5382-5878F67D620C}"/>
                  </a:ext>
                </a:extLst>
              </p:cNvPr>
              <p:cNvPicPr/>
              <p:nvPr/>
            </p:nvPicPr>
            <p:blipFill>
              <a:blip r:embed="rId3"/>
              <a:stretch>
                <a:fillRect/>
              </a:stretch>
            </p:blipFill>
            <p:spPr>
              <a:xfrm>
                <a:off x="3651480" y="2269800"/>
                <a:ext cx="457200" cy="133920"/>
              </a:xfrm>
              <a:prstGeom prst="rect">
                <a:avLst/>
              </a:prstGeom>
            </p:spPr>
          </p:pic>
        </mc:Fallback>
      </mc:AlternateContent>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9F25354-15F7-B12C-2E5B-A54A5E63F488}"/>
                  </a:ext>
                </a:extLst>
              </p14:cNvPr>
              <p14:cNvContentPartPr/>
              <p14:nvPr/>
            </p14:nvContentPartPr>
            <p14:xfrm>
              <a:off x="4225680" y="135000"/>
              <a:ext cx="258480" cy="302040"/>
            </p14:xfrm>
          </p:contentPart>
        </mc:Choice>
        <mc:Fallback>
          <p:pic>
            <p:nvPicPr>
              <p:cNvPr id="5" name="Ink 4">
                <a:extLst>
                  <a:ext uri="{FF2B5EF4-FFF2-40B4-BE49-F238E27FC236}">
                    <a16:creationId xmlns:a16="http://schemas.microsoft.com/office/drawing/2014/main" id="{D9F25354-15F7-B12C-2E5B-A54A5E63F488}"/>
                  </a:ext>
                </a:extLst>
              </p:cNvPr>
              <p:cNvPicPr/>
              <p:nvPr/>
            </p:nvPicPr>
            <p:blipFill>
              <a:blip r:embed="rId3"/>
              <a:stretch>
                <a:fillRect/>
              </a:stretch>
            </p:blipFill>
            <p:spPr>
              <a:xfrm>
                <a:off x="4216320" y="125640"/>
                <a:ext cx="277200" cy="320760"/>
              </a:xfrm>
              <a:prstGeom prst="rect">
                <a:avLst/>
              </a:prstGeom>
            </p:spPr>
          </p:pic>
        </mc:Fallback>
      </mc:AlternateContent>
    </p:spTree>
    <p:extLst>
      <p:ext uri="{BB962C8B-B14F-4D97-AF65-F5344CB8AC3E}">
        <p14:creationId xmlns:p14="http://schemas.microsoft.com/office/powerpoint/2010/main" val="89267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5" name="TextBox 4">
            <a:extLst>
              <a:ext uri="{FF2B5EF4-FFF2-40B4-BE49-F238E27FC236}">
                <a16:creationId xmlns:a16="http://schemas.microsoft.com/office/drawing/2014/main" id="{C3D66246-04F0-E834-73EC-C4659EA63422}"/>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D2F3D2E-F3CE-5757-C3D8-AFF26A508610}"/>
                  </a:ext>
                </a:extLst>
              </p14:cNvPr>
              <p14:cNvContentPartPr/>
              <p14:nvPr/>
            </p14:nvContentPartPr>
            <p14:xfrm>
              <a:off x="3997800" y="180000"/>
              <a:ext cx="1860840" cy="3145320"/>
            </p14:xfrm>
          </p:contentPart>
        </mc:Choice>
        <mc:Fallback>
          <p:pic>
            <p:nvPicPr>
              <p:cNvPr id="6" name="Ink 5">
                <a:extLst>
                  <a:ext uri="{FF2B5EF4-FFF2-40B4-BE49-F238E27FC236}">
                    <a16:creationId xmlns:a16="http://schemas.microsoft.com/office/drawing/2014/main" id="{DD2F3D2E-F3CE-5757-C3D8-AFF26A508610}"/>
                  </a:ext>
                </a:extLst>
              </p:cNvPr>
              <p:cNvPicPr/>
              <p:nvPr/>
            </p:nvPicPr>
            <p:blipFill>
              <a:blip r:embed="rId4"/>
              <a:stretch>
                <a:fillRect/>
              </a:stretch>
            </p:blipFill>
            <p:spPr>
              <a:xfrm>
                <a:off x="3988440" y="170640"/>
                <a:ext cx="1879560" cy="3164040"/>
              </a:xfrm>
              <a:prstGeom prst="rect">
                <a:avLst/>
              </a:prstGeom>
            </p:spPr>
          </p:pic>
        </mc:Fallback>
      </mc:AlternateContent>
    </p:spTree>
    <p:extLst>
      <p:ext uri="{BB962C8B-B14F-4D97-AF65-F5344CB8AC3E}">
        <p14:creationId xmlns:p14="http://schemas.microsoft.com/office/powerpoint/2010/main" val="223591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
        <p:nvSpPr>
          <p:cNvPr id="5" name="TextBox 4">
            <a:extLst>
              <a:ext uri="{FF2B5EF4-FFF2-40B4-BE49-F238E27FC236}">
                <a16:creationId xmlns:a16="http://schemas.microsoft.com/office/drawing/2014/main" id="{55F7412B-2506-E753-4478-75DE3FBA3454}"/>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60851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C3E-84ED-4348-8C8E-098BA9AE9779}"/>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FFD6B6-41A9-79C9-3457-9E597820AE8C}"/>
                  </a:ext>
                </a:extLst>
              </p:cNvPr>
              <p:cNvSpPr>
                <a:spLocks noGrp="1"/>
              </p:cNvSpPr>
              <p:nvPr>
                <p:ph idx="1"/>
              </p:nvPr>
            </p:nvSpPr>
            <p:spPr/>
            <p:txBody>
              <a:bodyPr/>
              <a:lstStyle/>
              <a:p>
                <a:pPr algn="l"/>
                <a:r>
                  <a:rPr lang="en-GB" b="0" i="0" u="none" strike="noStrike" dirty="0">
                    <a:solidFill>
                      <a:srgbClr val="000000"/>
                    </a:solidFill>
                    <a:effectLst/>
                  </a:rPr>
                  <a:t>A sparse autoencoder is simply an autoencoder whose training criterion involves a sparsity penalty </a:t>
                </a:r>
                <a14:m>
                  <m:oMath xmlns:m="http://schemas.openxmlformats.org/officeDocument/2006/math">
                    <m:r>
                      <a:rPr lang="el-GR" b="0" i="1" u="none" strike="noStrike" dirty="0" smtClean="0">
                        <a:solidFill>
                          <a:srgbClr val="000000"/>
                        </a:solidFill>
                        <a:effectLst/>
                        <a:latin typeface="Cambria Math" panose="02040503050406030204" pitchFamily="18" charset="0"/>
                      </a:rPr>
                      <m:t>Ω(</m:t>
                    </m:r>
                    <m:r>
                      <a:rPr lang="en-GB" b="0" i="1" u="none" strike="noStrike" dirty="0" smtClean="0">
                        <a:solidFill>
                          <a:srgbClr val="000000"/>
                        </a:solidFill>
                        <a:effectLst/>
                        <a:latin typeface="Cambria Math" panose="02040503050406030204" pitchFamily="18" charset="0"/>
                      </a:rPr>
                      <m:t>h</m:t>
                    </m:r>
                    <m:r>
                      <a:rPr lang="en-GB" b="0" i="1" u="none" strike="noStrike" dirty="0" smtClean="0">
                        <a:solidFill>
                          <a:srgbClr val="000000"/>
                        </a:solidFill>
                        <a:effectLst/>
                        <a:latin typeface="Cambria Math" panose="02040503050406030204" pitchFamily="18" charset="0"/>
                      </a:rPr>
                      <m:t>)</m:t>
                    </m:r>
                  </m:oMath>
                </a14:m>
                <a:r>
                  <a:rPr lang="en-GB" b="0" i="0" u="none" strike="noStrike" dirty="0">
                    <a:solidFill>
                      <a:srgbClr val="000000"/>
                    </a:solidFill>
                    <a:effectLst/>
                  </a:rPr>
                  <a:t> on the code layer</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h</m:t>
                    </m:r>
                  </m:oMath>
                </a14:m>
                <a:r>
                  <a:rPr lang="en-GB" dirty="0">
                    <a:solidFill>
                      <a:srgbClr val="000000"/>
                    </a:solidFill>
                  </a:rPr>
                  <a:t> </a:t>
                </a:r>
                <a:r>
                  <a:rPr lang="en-GB" b="0" i="0" u="none" strike="noStrike" dirty="0">
                    <a:solidFill>
                      <a:srgbClr val="000000"/>
                    </a:solidFill>
                    <a:effectLst/>
                  </a:rPr>
                  <a:t>, in addition to the reconstruction error:</a:t>
                </a:r>
              </a:p>
              <a:p>
                <a:endParaRPr lang="en-GB" dirty="0"/>
              </a:p>
              <a:p>
                <a:endParaRPr lang="en-GB" dirty="0"/>
              </a:p>
              <a:p>
                <a:endParaRPr lang="en-GB" dirty="0"/>
              </a:p>
              <a:p>
                <a:pPr algn="l"/>
                <a:r>
                  <a:rPr lang="en-GB" b="0" i="0" u="none" strike="noStrike" dirty="0">
                    <a:solidFill>
                      <a:srgbClr val="000000"/>
                    </a:solidFill>
                    <a:effectLst/>
                  </a:rPr>
                  <a:t>Sparse autoencoders are typically used to learn features for another task, such as classiﬁcation. An autoencoder that has been regularised to be sparse must respond to unique statistical features of the dataset it has been trained on, rather than simply acting as an identity function. In this way, training to perform the copying task with a sparsity penalty can yield a model that has learned useful features as a by product.</a:t>
                </a:r>
              </a:p>
              <a:p>
                <a:endParaRPr lang="en-GB" dirty="0"/>
              </a:p>
            </p:txBody>
          </p:sp>
        </mc:Choice>
        <mc:Fallback xmlns="">
          <p:sp>
            <p:nvSpPr>
              <p:cNvPr id="3" name="Content Placeholder 2">
                <a:extLst>
                  <a:ext uri="{FF2B5EF4-FFF2-40B4-BE49-F238E27FC236}">
                    <a16:creationId xmlns:a16="http://schemas.microsoft.com/office/drawing/2014/main" id="{CBFFD6B6-41A9-79C9-3457-9E597820AE8C}"/>
                  </a:ext>
                </a:extLst>
              </p:cNvPr>
              <p:cNvSpPr>
                <a:spLocks noGrp="1" noRot="1" noChangeAspect="1" noMove="1" noResize="1" noEditPoints="1" noAdjustHandles="1" noChangeArrowheads="1" noChangeShapeType="1" noTextEdit="1"/>
              </p:cNvSpPr>
              <p:nvPr>
                <p:ph idx="1"/>
              </p:nvPr>
            </p:nvSpPr>
            <p:spPr>
              <a:blipFill>
                <a:blip r:embed="rId2"/>
                <a:stretch>
                  <a:fillRect l="-772" t="-1223" r="-1389" b="-642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B6303CD-B1CE-C0EB-B036-EE5EF404BA2F}"/>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2CA5AC-D751-E922-4914-51664F9894DA}"/>
                  </a:ext>
                </a:extLst>
              </p:cNvPr>
              <p:cNvSpPr txBox="1"/>
              <p:nvPr/>
            </p:nvSpPr>
            <p:spPr>
              <a:xfrm>
                <a:off x="2286000" y="266447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r>
                        <a:rPr lang="en-GB" b="0" i="1" dirty="0" smtClean="0">
                          <a:solidFill>
                            <a:srgbClr val="000000"/>
                          </a:solidFill>
                          <a:latin typeface="Cambria Math" panose="02040503050406030204" pitchFamily="18" charset="0"/>
                        </a:rPr>
                        <m:t>+ </m:t>
                      </m:r>
                      <m:r>
                        <a:rPr lang="el-GR" i="1" dirty="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m:oMathPara>
                </a14:m>
                <a:endParaRPr lang="en-GB" dirty="0"/>
              </a:p>
            </p:txBody>
          </p:sp>
        </mc:Choice>
        <mc:Fallback xmlns="">
          <p:sp>
            <p:nvSpPr>
              <p:cNvPr id="6" name="TextBox 5">
                <a:extLst>
                  <a:ext uri="{FF2B5EF4-FFF2-40B4-BE49-F238E27FC236}">
                    <a16:creationId xmlns:a16="http://schemas.microsoft.com/office/drawing/2014/main" id="{1E2CA5AC-D751-E922-4914-51664F9894DA}"/>
                  </a:ext>
                </a:extLst>
              </p:cNvPr>
              <p:cNvSpPr txBox="1">
                <a:spLocks noRot="1" noChangeAspect="1" noMove="1" noResize="1" noEditPoints="1" noAdjustHandles="1" noChangeArrowheads="1" noChangeShapeType="1" noTextEdit="1"/>
              </p:cNvSpPr>
              <p:nvPr/>
            </p:nvSpPr>
            <p:spPr>
              <a:xfrm>
                <a:off x="2286000" y="2664471"/>
                <a:ext cx="4572000" cy="369332"/>
              </a:xfrm>
              <a:prstGeom prst="rect">
                <a:avLst/>
              </a:prstGeom>
              <a:blipFill>
                <a:blip r:embed="rId3"/>
                <a:stretch>
                  <a:fillRect b="-1612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DC9162C-C221-9204-422F-3B61F8AB4206}"/>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9156753-8116-1E8B-D23A-3A85317D52F9}"/>
                  </a:ext>
                </a:extLst>
              </p14:cNvPr>
              <p14:cNvContentPartPr/>
              <p14:nvPr/>
            </p14:nvContentPartPr>
            <p14:xfrm>
              <a:off x="984960" y="278280"/>
              <a:ext cx="7852680" cy="3445200"/>
            </p14:xfrm>
          </p:contentPart>
        </mc:Choice>
        <mc:Fallback>
          <p:pic>
            <p:nvPicPr>
              <p:cNvPr id="5" name="Ink 4">
                <a:extLst>
                  <a:ext uri="{FF2B5EF4-FFF2-40B4-BE49-F238E27FC236}">
                    <a16:creationId xmlns:a16="http://schemas.microsoft.com/office/drawing/2014/main" id="{19156753-8116-1E8B-D23A-3A85317D52F9}"/>
                  </a:ext>
                </a:extLst>
              </p:cNvPr>
              <p:cNvPicPr/>
              <p:nvPr/>
            </p:nvPicPr>
            <p:blipFill>
              <a:blip r:embed="rId5"/>
              <a:stretch>
                <a:fillRect/>
              </a:stretch>
            </p:blipFill>
            <p:spPr>
              <a:xfrm>
                <a:off x="975600" y="268920"/>
                <a:ext cx="7871400" cy="3463920"/>
              </a:xfrm>
              <a:prstGeom prst="rect">
                <a:avLst/>
              </a:prstGeom>
            </p:spPr>
          </p:pic>
        </mc:Fallback>
      </mc:AlternateContent>
    </p:spTree>
    <p:extLst>
      <p:ext uri="{BB962C8B-B14F-4D97-AF65-F5344CB8AC3E}">
        <p14:creationId xmlns:p14="http://schemas.microsoft.com/office/powerpoint/2010/main" val="4196725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1B8-5EB6-6B73-1DCE-93CBF1BDADC3}"/>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AED248-C698-6733-B1F4-557EC7456A07}"/>
                  </a:ext>
                </a:extLst>
              </p:cNvPr>
              <p:cNvSpPr>
                <a:spLocks noGrp="1"/>
              </p:cNvSpPr>
              <p:nvPr>
                <p:ph idx="1"/>
              </p:nvPr>
            </p:nvSpPr>
            <p:spPr/>
            <p:txBody>
              <a:bodyPr/>
              <a:lstStyle/>
              <a:p>
                <a:pPr algn="l"/>
                <a:r>
                  <a:rPr lang="en-GB" b="0" i="0" u="none" strike="noStrike" dirty="0">
                    <a:solidFill>
                      <a:srgbClr val="000000"/>
                    </a:solidFill>
                    <a:effectLst/>
                  </a:rPr>
                  <a:t>We can think of the penalty </a:t>
                </a:r>
                <a14:m>
                  <m:oMath xmlns:m="http://schemas.openxmlformats.org/officeDocument/2006/math">
                    <m:r>
                      <a:rPr lang="el-GR" i="1" dirty="0" smtClean="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a14:m>
                <a:r>
                  <a:rPr lang="en-GB" dirty="0">
                    <a:solidFill>
                      <a:srgbClr val="000000"/>
                    </a:solidFill>
                    <a:latin typeface="ff3"/>
                  </a:rPr>
                  <a:t> </a:t>
                </a:r>
                <a:r>
                  <a:rPr lang="en-GB" b="0" i="0" u="none" strike="noStrike" dirty="0">
                    <a:solidFill>
                      <a:srgbClr val="000000"/>
                    </a:solidFill>
                    <a:effectLst/>
                  </a:rPr>
                  <a:t>simply as a </a:t>
                </a:r>
                <a:r>
                  <a:rPr lang="en-GB" b="0" i="0" u="none" strike="noStrike" dirty="0" err="1">
                    <a:solidFill>
                      <a:srgbClr val="000000"/>
                    </a:solidFill>
                    <a:effectLst/>
                  </a:rPr>
                  <a:t>regulariser</a:t>
                </a:r>
                <a:r>
                  <a:rPr lang="en-GB" b="0" i="0" u="none" strike="noStrike" dirty="0">
                    <a:solidFill>
                      <a:srgbClr val="000000"/>
                    </a:solidFill>
                    <a:effectLst/>
                  </a:rPr>
                  <a:t> term added to a feedforward network whose primary task is to copy the input to the output (unsupervised learning objective) and possibly also perform some supervised task (with a supervised learning objective) that depends on these sparse features.</a:t>
                </a:r>
              </a:p>
              <a:p>
                <a:pPr algn="l"/>
                <a:endParaRPr lang="en-GB" dirty="0">
                  <a:solidFill>
                    <a:srgbClr val="000000"/>
                  </a:solidFill>
                </a:endParaRPr>
              </a:p>
              <a:p>
                <a:pPr algn="l"/>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B4AED248-C698-6733-B1F4-557EC7456A0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51D8B1A-10F8-2F3D-5FC0-2594978005F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
        <p:nvSpPr>
          <p:cNvPr id="5" name="TextBox 4">
            <a:extLst>
              <a:ext uri="{FF2B5EF4-FFF2-40B4-BE49-F238E27FC236}">
                <a16:creationId xmlns:a16="http://schemas.microsoft.com/office/drawing/2014/main" id="{C9FE5486-0A53-1FA6-885D-92E41E6A41CA}"/>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8B048A1-C853-649F-15BF-48E784DF8AFE}"/>
                  </a:ext>
                </a:extLst>
              </p14:cNvPr>
              <p14:cNvContentPartPr/>
              <p14:nvPr/>
            </p14:nvContentPartPr>
            <p14:xfrm>
              <a:off x="3080880" y="231840"/>
              <a:ext cx="2778120" cy="2388600"/>
            </p14:xfrm>
          </p:contentPart>
        </mc:Choice>
        <mc:Fallback>
          <p:pic>
            <p:nvPicPr>
              <p:cNvPr id="6" name="Ink 5">
                <a:extLst>
                  <a:ext uri="{FF2B5EF4-FFF2-40B4-BE49-F238E27FC236}">
                    <a16:creationId xmlns:a16="http://schemas.microsoft.com/office/drawing/2014/main" id="{18B048A1-C853-649F-15BF-48E784DF8AFE}"/>
                  </a:ext>
                </a:extLst>
              </p:cNvPr>
              <p:cNvPicPr/>
              <p:nvPr/>
            </p:nvPicPr>
            <p:blipFill>
              <a:blip r:embed="rId4"/>
              <a:stretch>
                <a:fillRect/>
              </a:stretch>
            </p:blipFill>
            <p:spPr>
              <a:xfrm>
                <a:off x="3071520" y="222480"/>
                <a:ext cx="2796840" cy="2407320"/>
              </a:xfrm>
              <a:prstGeom prst="rect">
                <a:avLst/>
              </a:prstGeom>
            </p:spPr>
          </p:pic>
        </mc:Fallback>
      </mc:AlternateContent>
    </p:spTree>
    <p:extLst>
      <p:ext uri="{BB962C8B-B14F-4D97-AF65-F5344CB8AC3E}">
        <p14:creationId xmlns:p14="http://schemas.microsoft.com/office/powerpoint/2010/main" val="402048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1799089" y="1021071"/>
            <a:ext cx="5306607" cy="156744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3856748" y="1436406"/>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3856748" y="1436406"/>
                <a:ext cx="1331561" cy="584775"/>
              </a:xfrm>
              <a:prstGeom prst="rect">
                <a:avLst/>
              </a:prstGeom>
              <a:blipFill>
                <a:blip r:embed="rId2"/>
                <a:stretch>
                  <a:fillRect t="-4255" b="-12766"/>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6790204" y="3505572"/>
            <a:ext cx="315492" cy="9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5422031" y="3281532"/>
            <a:ext cx="1203068" cy="523221"/>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60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7228731" y="3334493"/>
                <a:ext cx="83709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𝑃𝑟𝑒𝑑𝑖𝑐𝑡𝑖𝑜𝑛𝑠</m:t>
                      </m:r>
                    </m:oMath>
                  </m:oMathPara>
                </a14:m>
                <a:endParaRPr lang="en-GB" sz="160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7228731" y="3334493"/>
                <a:ext cx="837091" cy="338554"/>
              </a:xfrm>
              <a:prstGeom prst="rect">
                <a:avLst/>
              </a:prstGeom>
              <a:blipFill>
                <a:blip r:embed="rId3"/>
                <a:stretch>
                  <a:fillRect r="-44776"/>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1958012" y="138765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451815" y="1564172"/>
                <a:ext cx="11012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dirty="0" smtClean="0">
                          <a:latin typeface="Cambria Math" panose="02040503050406030204" pitchFamily="18" charset="0"/>
                        </a:rPr>
                        <m:t>𝑋</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451815" y="1564172"/>
                <a:ext cx="1101204" cy="338554"/>
              </a:xfrm>
              <a:prstGeom prst="rect">
                <a:avLst/>
              </a:prstGeom>
              <a:blipFill>
                <a:blip r:embed="rId4"/>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5043795" y="3546436"/>
            <a:ext cx="2664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1564343" y="1777380"/>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337486" y="3213995"/>
                <a:ext cx="1349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dirty="0" smtClean="0">
                          <a:latin typeface="Cambria Math" panose="02040503050406030204" pitchFamily="18" charset="0"/>
                        </a:rPr>
                        <m:t>𝑋</m:t>
                      </m:r>
                      <m:r>
                        <a:rPr lang="en-GB" sz="1800" i="1" baseline="-25000" dirty="0" err="1" smtClean="0">
                          <a:latin typeface="Cambria Math" panose="02040503050406030204" pitchFamily="18" charset="0"/>
                        </a:rPr>
                        <m:t>𝑙𝑎𝑏𝑒𝑙𝑙𝑒𝑑</m:t>
                      </m:r>
                    </m:oMath>
                  </m:oMathPara>
                </a14:m>
                <a:endParaRPr lang="en-GB" sz="180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337486" y="3213995"/>
                <a:ext cx="1349892" cy="369332"/>
              </a:xfrm>
              <a:prstGeom prst="rect">
                <a:avLst/>
              </a:prstGeom>
              <a:blipFill>
                <a:blip r:embed="rId5"/>
                <a:stretch>
                  <a:fillRect/>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5562502" y="143082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3491880"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5188309"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7377729" y="1669331"/>
                <a:ext cx="1101204" cy="345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𝑅</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7377729" y="1669331"/>
                <a:ext cx="1101204" cy="345223"/>
              </a:xfrm>
              <a:prstGeom prst="rect">
                <a:avLst/>
              </a:prstGeom>
              <a:blipFill>
                <a:blip r:embed="rId6"/>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7105696" y="1838101"/>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1958012" y="3007637"/>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1553019" y="3505572"/>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3643716" y="3116987"/>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3643716" y="3116987"/>
                <a:ext cx="1331561" cy="584775"/>
              </a:xfrm>
              <a:prstGeom prst="rect">
                <a:avLst/>
              </a:prstGeom>
              <a:blipFill>
                <a:blip r:embed="rId7"/>
                <a:stretch>
                  <a:fillRect t="-4255" b="-12766"/>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8AFAA1D-D540-0767-3D6F-785FD967F062}"/>
                  </a:ext>
                </a:extLst>
              </p14:cNvPr>
              <p14:cNvContentPartPr/>
              <p14:nvPr/>
            </p14:nvContentPartPr>
            <p14:xfrm>
              <a:off x="-360" y="810000"/>
              <a:ext cx="6249600" cy="4694760"/>
            </p14:xfrm>
          </p:contentPart>
        </mc:Choice>
        <mc:Fallback>
          <p:pic>
            <p:nvPicPr>
              <p:cNvPr id="4" name="Ink 3">
                <a:extLst>
                  <a:ext uri="{FF2B5EF4-FFF2-40B4-BE49-F238E27FC236}">
                    <a16:creationId xmlns:a16="http://schemas.microsoft.com/office/drawing/2014/main" id="{F8AFAA1D-D540-0767-3D6F-785FD967F062}"/>
                  </a:ext>
                </a:extLst>
              </p:cNvPr>
              <p:cNvPicPr/>
              <p:nvPr/>
            </p:nvPicPr>
            <p:blipFill>
              <a:blip r:embed="rId9"/>
              <a:stretch>
                <a:fillRect/>
              </a:stretch>
            </p:blipFill>
            <p:spPr>
              <a:xfrm>
                <a:off x="-9720" y="800640"/>
                <a:ext cx="6268320" cy="4713480"/>
              </a:xfrm>
              <a:prstGeom prst="rect">
                <a:avLst/>
              </a:prstGeom>
            </p:spPr>
          </p:pic>
        </mc:Fallback>
      </mc:AlternateContent>
    </p:spTree>
    <p:extLst>
      <p:ext uri="{BB962C8B-B14F-4D97-AF65-F5344CB8AC3E}">
        <p14:creationId xmlns:p14="http://schemas.microsoft.com/office/powerpoint/2010/main" val="158789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 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46</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C25A083-BFB4-636A-8246-AF245FC96CF9}"/>
                  </a:ext>
                </a:extLst>
              </p14:cNvPr>
              <p14:cNvContentPartPr/>
              <p14:nvPr/>
            </p14:nvContentPartPr>
            <p14:xfrm>
              <a:off x="950400" y="1922760"/>
              <a:ext cx="7581240" cy="3455640"/>
            </p14:xfrm>
          </p:contentPart>
        </mc:Choice>
        <mc:Fallback>
          <p:pic>
            <p:nvPicPr>
              <p:cNvPr id="2" name="Ink 1">
                <a:extLst>
                  <a:ext uri="{FF2B5EF4-FFF2-40B4-BE49-F238E27FC236}">
                    <a16:creationId xmlns:a16="http://schemas.microsoft.com/office/drawing/2014/main" id="{3C25A083-BFB4-636A-8246-AF245FC96CF9}"/>
                  </a:ext>
                </a:extLst>
              </p:cNvPr>
              <p:cNvPicPr/>
              <p:nvPr/>
            </p:nvPicPr>
            <p:blipFill>
              <a:blip r:embed="rId3"/>
              <a:stretch>
                <a:fillRect/>
              </a:stretch>
            </p:blipFill>
            <p:spPr>
              <a:xfrm>
                <a:off x="941040" y="1913400"/>
                <a:ext cx="7599960" cy="347436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 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47</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1A64174-2295-0586-6767-C9AB4F74E440}"/>
                  </a:ext>
                </a:extLst>
              </p14:cNvPr>
              <p14:cNvContentPartPr/>
              <p14:nvPr/>
            </p14:nvContentPartPr>
            <p14:xfrm>
              <a:off x="2465280" y="3298320"/>
              <a:ext cx="6636960" cy="1922760"/>
            </p14:xfrm>
          </p:contentPart>
        </mc:Choice>
        <mc:Fallback>
          <p:pic>
            <p:nvPicPr>
              <p:cNvPr id="2" name="Ink 1">
                <a:extLst>
                  <a:ext uri="{FF2B5EF4-FFF2-40B4-BE49-F238E27FC236}">
                    <a16:creationId xmlns:a16="http://schemas.microsoft.com/office/drawing/2014/main" id="{51A64174-2295-0586-6767-C9AB4F74E440}"/>
                  </a:ext>
                </a:extLst>
              </p:cNvPr>
              <p:cNvPicPr/>
              <p:nvPr/>
            </p:nvPicPr>
            <p:blipFill>
              <a:blip r:embed="rId3"/>
              <a:stretch>
                <a:fillRect/>
              </a:stretch>
            </p:blipFill>
            <p:spPr>
              <a:xfrm>
                <a:off x="2455920" y="3288960"/>
                <a:ext cx="6655680" cy="194148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a:t>By default, how many values each feature can take is inferred automatically from the dataset. </a:t>
            </a:r>
          </a:p>
          <a:p>
            <a:r>
              <a:rPr lang="en-GB" altLang="en-US"/>
              <a:t>It is possible to specify this explicitly using the parameter </a:t>
            </a:r>
            <a:r>
              <a:rPr lang="en-GB" altLang="en-US" i="1"/>
              <a:t>n_values</a:t>
            </a:r>
            <a:r>
              <a:rPr lang="en-GB" altLang="en-US"/>
              <a:t>. </a:t>
            </a:r>
          </a:p>
          <a:p>
            <a:r>
              <a:rPr lang="en-GB" altLang="en-US"/>
              <a:t>There are two genders, three possible continents and four web browsers in our dataset. Then we fit the estimator, and transform a data point. </a:t>
            </a:r>
          </a:p>
          <a:p>
            <a:r>
              <a:rPr lang="en-GB" altLang="en-US"/>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48</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576873C-659A-FD22-116D-848722EE3D51}"/>
                  </a:ext>
                </a:extLst>
              </p14:cNvPr>
              <p14:cNvContentPartPr/>
              <p14:nvPr/>
            </p14:nvContentPartPr>
            <p14:xfrm>
              <a:off x="6701040" y="2187000"/>
              <a:ext cx="657360" cy="84960"/>
            </p14:xfrm>
          </p:contentPart>
        </mc:Choice>
        <mc:Fallback>
          <p:pic>
            <p:nvPicPr>
              <p:cNvPr id="2" name="Ink 1">
                <a:extLst>
                  <a:ext uri="{FF2B5EF4-FFF2-40B4-BE49-F238E27FC236}">
                    <a16:creationId xmlns:a16="http://schemas.microsoft.com/office/drawing/2014/main" id="{1576873C-659A-FD22-116D-848722EE3D51}"/>
                  </a:ext>
                </a:extLst>
              </p:cNvPr>
              <p:cNvPicPr/>
              <p:nvPr/>
            </p:nvPicPr>
            <p:blipFill>
              <a:blip r:embed="rId3"/>
              <a:stretch>
                <a:fillRect/>
              </a:stretch>
            </p:blipFill>
            <p:spPr>
              <a:xfrm>
                <a:off x="6691680" y="2177640"/>
                <a:ext cx="676080" cy="10368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49</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25C38FC-C243-C722-FB53-7A17F9EA40F1}"/>
                  </a:ext>
                </a:extLst>
              </p14:cNvPr>
              <p14:cNvContentPartPr/>
              <p14:nvPr/>
            </p14:nvContentPartPr>
            <p14:xfrm>
              <a:off x="6586560" y="1547640"/>
              <a:ext cx="1033920" cy="84600"/>
            </p14:xfrm>
          </p:contentPart>
        </mc:Choice>
        <mc:Fallback>
          <p:pic>
            <p:nvPicPr>
              <p:cNvPr id="2" name="Ink 1">
                <a:extLst>
                  <a:ext uri="{FF2B5EF4-FFF2-40B4-BE49-F238E27FC236}">
                    <a16:creationId xmlns:a16="http://schemas.microsoft.com/office/drawing/2014/main" id="{925C38FC-C243-C722-FB53-7A17F9EA40F1}"/>
                  </a:ext>
                </a:extLst>
              </p:cNvPr>
              <p:cNvPicPr/>
              <p:nvPr/>
            </p:nvPicPr>
            <p:blipFill>
              <a:blip r:embed="rId3"/>
              <a:stretch>
                <a:fillRect/>
              </a:stretch>
            </p:blipFill>
            <p:spPr>
              <a:xfrm>
                <a:off x="6577200" y="1538280"/>
                <a:ext cx="1052640" cy="103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712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9733ABE-0159-4F81-03C4-6228C1677DCD}"/>
                  </a:ext>
                </a:extLst>
              </p14:cNvPr>
              <p14:cNvContentPartPr/>
              <p14:nvPr/>
            </p14:nvContentPartPr>
            <p14:xfrm>
              <a:off x="999360" y="612720"/>
              <a:ext cx="7903800" cy="2758320"/>
            </p14:xfrm>
          </p:contentPart>
        </mc:Choice>
        <mc:Fallback>
          <p:pic>
            <p:nvPicPr>
              <p:cNvPr id="2" name="Ink 1">
                <a:extLst>
                  <a:ext uri="{FF2B5EF4-FFF2-40B4-BE49-F238E27FC236}">
                    <a16:creationId xmlns:a16="http://schemas.microsoft.com/office/drawing/2014/main" id="{E9733ABE-0159-4F81-03C4-6228C1677DCD}"/>
                  </a:ext>
                </a:extLst>
              </p:cNvPr>
              <p:cNvPicPr/>
              <p:nvPr/>
            </p:nvPicPr>
            <p:blipFill>
              <a:blip r:embed="rId3"/>
              <a:stretch>
                <a:fillRect/>
              </a:stretch>
            </p:blipFill>
            <p:spPr>
              <a:xfrm>
                <a:off x="990000" y="603360"/>
                <a:ext cx="7922520" cy="277704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a:t>For various reasons, many real world datasets contain missing values, often encoded as blanks, NA or other placeholders.</a:t>
            </a:r>
          </a:p>
          <a:p>
            <a:r>
              <a:rPr lang="en-GB" altLang="en-US"/>
              <a:t>Such datasets however are incompatible with </a:t>
            </a:r>
            <a:r>
              <a:rPr lang="en-GB" altLang="en-US" i="1"/>
              <a:t>scikit-learn </a:t>
            </a:r>
            <a:r>
              <a:rPr lang="en-GB" altLang="en-US"/>
              <a:t>estimators which assume that all values in an array are numerical, and that all have and hold meaning. </a:t>
            </a:r>
          </a:p>
          <a:p>
            <a:r>
              <a:rPr lang="en-GB" altLang="en-US"/>
              <a:t>A basic strategy to use incomplete datasets is to discard entire rows and/or columns containing missing values.</a:t>
            </a:r>
          </a:p>
          <a:p>
            <a:r>
              <a:rPr lang="en-GB" altLang="en-US"/>
              <a:t>However, this comes at the price of losing data which may be valuable (even though incomplete). </a:t>
            </a:r>
          </a:p>
          <a:p>
            <a:r>
              <a:rPr lang="en-GB" altLang="en-US"/>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51</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235EA55-29BB-2720-3BE9-4F10FD5E879F}"/>
                  </a:ext>
                </a:extLst>
              </p14:cNvPr>
              <p14:cNvContentPartPr/>
              <p14:nvPr/>
            </p14:nvContentPartPr>
            <p14:xfrm>
              <a:off x="7118280" y="4824360"/>
              <a:ext cx="689760" cy="771840"/>
            </p14:xfrm>
          </p:contentPart>
        </mc:Choice>
        <mc:Fallback>
          <p:pic>
            <p:nvPicPr>
              <p:cNvPr id="2" name="Ink 1">
                <a:extLst>
                  <a:ext uri="{FF2B5EF4-FFF2-40B4-BE49-F238E27FC236}">
                    <a16:creationId xmlns:a16="http://schemas.microsoft.com/office/drawing/2014/main" id="{9235EA55-29BB-2720-3BE9-4F10FD5E879F}"/>
                  </a:ext>
                </a:extLst>
              </p:cNvPr>
              <p:cNvPicPr/>
              <p:nvPr/>
            </p:nvPicPr>
            <p:blipFill>
              <a:blip r:embed="rId3"/>
              <a:stretch>
                <a:fillRect/>
              </a:stretch>
            </p:blipFill>
            <p:spPr>
              <a:xfrm>
                <a:off x="7108920" y="4815000"/>
                <a:ext cx="708480" cy="7905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a:t>The </a:t>
            </a:r>
            <a:r>
              <a:rPr lang="en-GB" altLang="en-US" i="1"/>
              <a:t>Imputer</a:t>
            </a:r>
            <a:r>
              <a:rPr lang="en-GB" altLang="en-US"/>
              <a:t> class provides basic strategies for imputing missing values, either using the mean, the median or the most frequent value of the row or column in which the missing values are located. </a:t>
            </a:r>
          </a:p>
          <a:p>
            <a:r>
              <a:rPr lang="en-GB" altLang="en-US"/>
              <a:t>This class also allows for different missing values encodings.</a:t>
            </a:r>
          </a:p>
          <a:p>
            <a:endParaRPr lang="en-GB" altLang="en-US"/>
          </a:p>
          <a:p>
            <a:r>
              <a:rPr lang="en-GB" altLang="en-US" b="1"/>
              <a:t>strategy</a:t>
            </a:r>
            <a:r>
              <a:rPr lang="en-GB" altLang="en-US"/>
              <a:t> : string, optional (default=</a:t>
            </a:r>
            <a:r>
              <a:rPr lang="en-GB" altLang="en-GB"/>
              <a:t>”</a:t>
            </a:r>
            <a:r>
              <a:rPr lang="en-GB" altLang="en-US"/>
              <a:t>mean</a:t>
            </a:r>
            <a:r>
              <a:rPr lang="en-GB" altLang="en-GB"/>
              <a:t>”</a:t>
            </a:r>
            <a:r>
              <a:rPr lang="en-GB" altLang="en-US"/>
              <a:t>)</a:t>
            </a:r>
          </a:p>
          <a:p>
            <a:r>
              <a:rPr lang="en-GB" altLang="en-US"/>
              <a:t>The imputation strategy.</a:t>
            </a:r>
          </a:p>
          <a:p>
            <a:pPr lvl="1"/>
            <a:r>
              <a:rPr lang="en-GB" altLang="en-US"/>
              <a:t>If </a:t>
            </a:r>
            <a:r>
              <a:rPr lang="en-GB" altLang="en-GB"/>
              <a:t>“</a:t>
            </a:r>
            <a:r>
              <a:rPr lang="en-GB" altLang="ja-JP" i="1"/>
              <a:t>mean</a:t>
            </a:r>
            <a:r>
              <a:rPr lang="en-GB" altLang="en-GB"/>
              <a:t>”</a:t>
            </a:r>
            <a:r>
              <a:rPr lang="en-GB" altLang="ja-JP"/>
              <a:t>, then replace missing values using the mean along the axis.</a:t>
            </a:r>
          </a:p>
          <a:p>
            <a:pPr lvl="1"/>
            <a:r>
              <a:rPr lang="en-GB" altLang="en-US"/>
              <a:t>If </a:t>
            </a:r>
            <a:r>
              <a:rPr lang="en-GB" altLang="en-GB"/>
              <a:t>“</a:t>
            </a:r>
            <a:r>
              <a:rPr lang="en-GB" altLang="ja-JP" i="1"/>
              <a:t>median</a:t>
            </a:r>
            <a:r>
              <a:rPr lang="en-GB" altLang="en-GB"/>
              <a:t>”</a:t>
            </a:r>
            <a:r>
              <a:rPr lang="en-GB" altLang="ja-JP"/>
              <a:t>, then replace missing values using the median along the axis.</a:t>
            </a:r>
          </a:p>
          <a:p>
            <a:pPr lvl="1"/>
            <a:r>
              <a:rPr lang="en-GB" altLang="en-US"/>
              <a:t>If </a:t>
            </a:r>
            <a:r>
              <a:rPr lang="en-GB" altLang="en-GB"/>
              <a:t>“</a:t>
            </a:r>
            <a:r>
              <a:rPr lang="en-GB" altLang="ja-JP" i="1"/>
              <a:t>most_frequent</a:t>
            </a:r>
            <a:r>
              <a:rPr lang="en-GB" altLang="en-GB"/>
              <a:t>”</a:t>
            </a:r>
            <a:r>
              <a:rPr lang="en-GB" altLang="ja-JP"/>
              <a:t>, then replace missing using the most frequent value along the axis.	</a:t>
            </a:r>
          </a:p>
          <a:p>
            <a:endParaRPr lang="en-GB" altLang="en-US"/>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52</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53</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a:t>VarianceThreshold</a:t>
            </a:r>
            <a:r>
              <a:rPr lang="en-GB" altLang="en-US"/>
              <a:t> is a simple baseline approach to feature selection. </a:t>
            </a:r>
          </a:p>
          <a:p>
            <a:r>
              <a:rPr lang="en-GB" altLang="en-US"/>
              <a:t>It removes all features whose variance doesn</a:t>
            </a:r>
            <a:r>
              <a:rPr lang="en-GB" altLang="en-GB"/>
              <a:t>’</a:t>
            </a:r>
            <a:r>
              <a:rPr lang="en-GB" altLang="en-US"/>
              <a:t>t meet some threshold. By default, it removes all zero-variance features, i.e. features that have the same value in all samples.</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54</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467544" y="1273324"/>
            <a:ext cx="7772400" cy="1250156"/>
          </a:xfrm>
        </p:spPr>
        <p:txBody>
          <a:bodyPr/>
          <a:lstStyle/>
          <a:p>
            <a:r>
              <a:rPr lang="en-GB" sz="2400" dirty="0">
                <a:solidFill>
                  <a:srgbClr val="003D7D"/>
                </a:solidFill>
              </a:rPr>
              <a:t>Some of the topics that we didn’t cover in this module</a:t>
            </a:r>
          </a:p>
          <a:p>
            <a:endParaRPr lang="en-GB" sz="240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55</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8527-5DDC-D360-8299-E143D50C9B42}"/>
              </a:ext>
            </a:extLst>
          </p:cNvPr>
          <p:cNvSpPr>
            <a:spLocks noGrp="1"/>
          </p:cNvSpPr>
          <p:nvPr>
            <p:ph type="title"/>
          </p:nvPr>
        </p:nvSpPr>
        <p:spPr/>
        <p:txBody>
          <a:bodyPr/>
          <a:lstStyle/>
          <a:p>
            <a:r>
              <a:rPr lang="en-GB" dirty="0"/>
              <a:t>Sampling and Monte Carlo methods</a:t>
            </a:r>
          </a:p>
        </p:txBody>
      </p:sp>
      <p:sp>
        <p:nvSpPr>
          <p:cNvPr id="3" name="Slide Number Placeholder 2">
            <a:extLst>
              <a:ext uri="{FF2B5EF4-FFF2-40B4-BE49-F238E27FC236}">
                <a16:creationId xmlns:a16="http://schemas.microsoft.com/office/drawing/2014/main" id="{1D87F82A-E779-0A27-DB69-C87D47A7388B}"/>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pic>
        <p:nvPicPr>
          <p:cNvPr id="5" name="Picture 4" descr="Chart, line chart, histogram&#10;&#10;Description automatically generated">
            <a:extLst>
              <a:ext uri="{FF2B5EF4-FFF2-40B4-BE49-F238E27FC236}">
                <a16:creationId xmlns:a16="http://schemas.microsoft.com/office/drawing/2014/main" id="{1EA68800-4BD7-60B4-E471-1AFFF7B75857}"/>
              </a:ext>
            </a:extLst>
          </p:cNvPr>
          <p:cNvPicPr>
            <a:picLocks noChangeAspect="1"/>
          </p:cNvPicPr>
          <p:nvPr/>
        </p:nvPicPr>
        <p:blipFill rotWithShape="1">
          <a:blip r:embed="rId2">
            <a:extLst>
              <a:ext uri="{28A0092B-C50C-407E-A947-70E740481C1C}">
                <a14:useLocalDpi xmlns:a14="http://schemas.microsoft.com/office/drawing/2010/main" val="0"/>
              </a:ext>
            </a:extLst>
          </a:blip>
          <a:srcRect t="8463" b="1739"/>
          <a:stretch/>
        </p:blipFill>
        <p:spPr>
          <a:xfrm>
            <a:off x="685800" y="1273324"/>
            <a:ext cx="7772400" cy="2664296"/>
          </a:xfrm>
          <a:prstGeom prst="rect">
            <a:avLst/>
          </a:prstGeom>
        </p:spPr>
      </p:pic>
      <p:sp>
        <p:nvSpPr>
          <p:cNvPr id="6" name="TextBox 5">
            <a:extLst>
              <a:ext uri="{FF2B5EF4-FFF2-40B4-BE49-F238E27FC236}">
                <a16:creationId xmlns:a16="http://schemas.microsoft.com/office/drawing/2014/main" id="{B25398FA-B7D7-35E1-727F-C0CAF2E7B8E4}"/>
              </a:ext>
            </a:extLst>
          </p:cNvPr>
          <p:cNvSpPr txBox="1"/>
          <p:nvPr/>
        </p:nvSpPr>
        <p:spPr>
          <a:xfrm>
            <a:off x="1179920" y="4235458"/>
            <a:ext cx="4892686" cy="261610"/>
          </a:xfrm>
          <a:prstGeom prst="rect">
            <a:avLst/>
          </a:prstGeom>
          <a:noFill/>
        </p:spPr>
        <p:txBody>
          <a:bodyPr wrap="none" rtlCol="0">
            <a:spAutoFit/>
          </a:bodyPr>
          <a:lstStyle/>
          <a:p>
            <a:r>
              <a:rPr lang="en-GB" sz="1100" dirty="0"/>
              <a:t>Image source: Kevin Murphy, Machine Learning: A probabilistic perspective</a:t>
            </a:r>
          </a:p>
        </p:txBody>
      </p:sp>
      <p:sp>
        <p:nvSpPr>
          <p:cNvPr id="8" name="TextBox 7">
            <a:extLst>
              <a:ext uri="{FF2B5EF4-FFF2-40B4-BE49-F238E27FC236}">
                <a16:creationId xmlns:a16="http://schemas.microsoft.com/office/drawing/2014/main" id="{044DDA1C-13D4-7152-89A7-33C57B54C889}"/>
              </a:ext>
            </a:extLst>
          </p:cNvPr>
          <p:cNvSpPr txBox="1"/>
          <p:nvPr/>
        </p:nvSpPr>
        <p:spPr>
          <a:xfrm>
            <a:off x="1179920" y="4936458"/>
            <a:ext cx="6416415" cy="523220"/>
          </a:xfrm>
          <a:prstGeom prst="rect">
            <a:avLst/>
          </a:prstGeom>
          <a:noFill/>
        </p:spPr>
        <p:txBody>
          <a:bodyPr wrap="square">
            <a:spAutoFit/>
          </a:bodyPr>
          <a:lstStyle/>
          <a:p>
            <a:r>
              <a:rPr lang="en-GB" sz="1400" dirty="0"/>
              <a:t>Example work on healthcare applications, </a:t>
            </a:r>
            <a:r>
              <a:rPr lang="en-GB" sz="1400" dirty="0" err="1"/>
              <a:t>Pourshahrokhi</a:t>
            </a:r>
            <a:r>
              <a:rPr lang="en-GB" sz="1400" dirty="0"/>
              <a:t> </a:t>
            </a:r>
            <a:r>
              <a:rPr lang="en-GB" sz="1400" i="1" dirty="0"/>
              <a:t>et al</a:t>
            </a:r>
            <a:r>
              <a:rPr lang="en-GB" sz="1400" dirty="0"/>
              <a:t>.,  https://</a:t>
            </a:r>
            <a:r>
              <a:rPr lang="en-GB" sz="1400" dirty="0" err="1"/>
              <a:t>arxiv.org</a:t>
            </a:r>
            <a:r>
              <a:rPr lang="en-GB" sz="1400" dirty="0"/>
              <a:t>/pdf/2103.02349.pdf</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A619386-B861-57E3-1E4D-1E64507A20D9}"/>
                  </a:ext>
                </a:extLst>
              </p14:cNvPr>
              <p14:cNvContentPartPr/>
              <p14:nvPr/>
            </p14:nvContentPartPr>
            <p14:xfrm>
              <a:off x="7185600" y="3876480"/>
              <a:ext cx="1771200" cy="1356120"/>
            </p14:xfrm>
          </p:contentPart>
        </mc:Choice>
        <mc:Fallback>
          <p:pic>
            <p:nvPicPr>
              <p:cNvPr id="4" name="Ink 3">
                <a:extLst>
                  <a:ext uri="{FF2B5EF4-FFF2-40B4-BE49-F238E27FC236}">
                    <a16:creationId xmlns:a16="http://schemas.microsoft.com/office/drawing/2014/main" id="{0A619386-B861-57E3-1E4D-1E64507A20D9}"/>
                  </a:ext>
                </a:extLst>
              </p:cNvPr>
              <p:cNvPicPr/>
              <p:nvPr/>
            </p:nvPicPr>
            <p:blipFill>
              <a:blip r:embed="rId4"/>
              <a:stretch>
                <a:fillRect/>
              </a:stretch>
            </p:blipFill>
            <p:spPr>
              <a:xfrm>
                <a:off x="7176240" y="3867120"/>
                <a:ext cx="1789920" cy="1374840"/>
              </a:xfrm>
              <a:prstGeom prst="rect">
                <a:avLst/>
              </a:prstGeom>
            </p:spPr>
          </p:pic>
        </mc:Fallback>
      </mc:AlternateContent>
    </p:spTree>
    <p:extLst>
      <p:ext uri="{BB962C8B-B14F-4D97-AF65-F5344CB8AC3E}">
        <p14:creationId xmlns:p14="http://schemas.microsoft.com/office/powerpoint/2010/main" val="4156887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3530-4B30-D8E8-06BE-3FBE6A09284B}"/>
              </a:ext>
            </a:extLst>
          </p:cNvPr>
          <p:cNvSpPr>
            <a:spLocks noGrp="1"/>
          </p:cNvSpPr>
          <p:nvPr>
            <p:ph type="title"/>
          </p:nvPr>
        </p:nvSpPr>
        <p:spPr/>
        <p:txBody>
          <a:bodyPr/>
          <a:lstStyle/>
          <a:p>
            <a:r>
              <a:rPr lang="en-GB" dirty="0"/>
              <a:t>Recurrent models </a:t>
            </a:r>
          </a:p>
        </p:txBody>
      </p:sp>
      <p:sp>
        <p:nvSpPr>
          <p:cNvPr id="3" name="Content Placeholder 2">
            <a:extLst>
              <a:ext uri="{FF2B5EF4-FFF2-40B4-BE49-F238E27FC236}">
                <a16:creationId xmlns:a16="http://schemas.microsoft.com/office/drawing/2014/main" id="{81E72DFE-C737-ACAB-C7C4-4A210C6279F4}"/>
              </a:ext>
            </a:extLst>
          </p:cNvPr>
          <p:cNvSpPr>
            <a:spLocks noGrp="1"/>
          </p:cNvSpPr>
          <p:nvPr>
            <p:ph idx="1"/>
          </p:nvPr>
        </p:nvSpPr>
        <p:spPr/>
        <p:txBody>
          <a:bodyPr/>
          <a:lstStyle/>
          <a:p>
            <a:r>
              <a:rPr lang="en-GB" dirty="0"/>
              <a:t>A view of Long Short Term Memory (LSTM) model</a:t>
            </a:r>
          </a:p>
        </p:txBody>
      </p:sp>
      <p:sp>
        <p:nvSpPr>
          <p:cNvPr id="4" name="Slide Number Placeholder 3">
            <a:extLst>
              <a:ext uri="{FF2B5EF4-FFF2-40B4-BE49-F238E27FC236}">
                <a16:creationId xmlns:a16="http://schemas.microsoft.com/office/drawing/2014/main" id="{C9AD227F-4B57-E2DB-EB6E-C31BF6A4A5C0}"/>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pic>
        <p:nvPicPr>
          <p:cNvPr id="6" name="Picture 5" descr="Diagram&#10;&#10;Description automatically generated">
            <a:extLst>
              <a:ext uri="{FF2B5EF4-FFF2-40B4-BE49-F238E27FC236}">
                <a16:creationId xmlns:a16="http://schemas.microsoft.com/office/drawing/2014/main" id="{84D47E4E-88F4-555E-82B3-F884F2BF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52654"/>
            <a:ext cx="3122477" cy="3745086"/>
          </a:xfrm>
          <a:prstGeom prst="rect">
            <a:avLst/>
          </a:prstGeom>
        </p:spPr>
      </p:pic>
      <p:sp>
        <p:nvSpPr>
          <p:cNvPr id="8" name="TextBox 7">
            <a:extLst>
              <a:ext uri="{FF2B5EF4-FFF2-40B4-BE49-F238E27FC236}">
                <a16:creationId xmlns:a16="http://schemas.microsoft.com/office/drawing/2014/main" id="{9E6E213C-4BC0-0FD0-E1CA-4122E6A4767B}"/>
              </a:ext>
            </a:extLst>
          </p:cNvPr>
          <p:cNvSpPr txBox="1"/>
          <p:nvPr/>
        </p:nvSpPr>
        <p:spPr>
          <a:xfrm>
            <a:off x="521485" y="5347314"/>
            <a:ext cx="6362639" cy="253916"/>
          </a:xfrm>
          <a:prstGeom prst="rect">
            <a:avLst/>
          </a:prstGeom>
          <a:noFill/>
        </p:spPr>
        <p:txBody>
          <a:bodyPr wrap="none" rtlCol="0">
            <a:spAutoFit/>
          </a:bodyPr>
          <a:lstStyle/>
          <a:p>
            <a:r>
              <a:rPr lang="en-GB" sz="1050" dirty="0"/>
              <a:t>Image 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B817AE3-67F6-F7E5-AE59-1711943A5ACF}"/>
                  </a:ext>
                </a:extLst>
              </p14:cNvPr>
              <p14:cNvContentPartPr/>
              <p14:nvPr/>
            </p14:nvContentPartPr>
            <p14:xfrm>
              <a:off x="4572720" y="1677600"/>
              <a:ext cx="566280" cy="157320"/>
            </p14:xfrm>
          </p:contentPart>
        </mc:Choice>
        <mc:Fallback>
          <p:pic>
            <p:nvPicPr>
              <p:cNvPr id="5" name="Ink 4">
                <a:extLst>
                  <a:ext uri="{FF2B5EF4-FFF2-40B4-BE49-F238E27FC236}">
                    <a16:creationId xmlns:a16="http://schemas.microsoft.com/office/drawing/2014/main" id="{1B817AE3-67F6-F7E5-AE59-1711943A5ACF}"/>
                  </a:ext>
                </a:extLst>
              </p:cNvPr>
              <p:cNvPicPr/>
              <p:nvPr/>
            </p:nvPicPr>
            <p:blipFill>
              <a:blip r:embed="rId4"/>
              <a:stretch>
                <a:fillRect/>
              </a:stretch>
            </p:blipFill>
            <p:spPr>
              <a:xfrm>
                <a:off x="4563360" y="1668240"/>
                <a:ext cx="585000" cy="176040"/>
              </a:xfrm>
              <a:prstGeom prst="rect">
                <a:avLst/>
              </a:prstGeom>
            </p:spPr>
          </p:pic>
        </mc:Fallback>
      </mc:AlternateContent>
    </p:spTree>
    <p:extLst>
      <p:ext uri="{BB962C8B-B14F-4D97-AF65-F5344CB8AC3E}">
        <p14:creationId xmlns:p14="http://schemas.microsoft.com/office/powerpoint/2010/main" val="172580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188-1C3A-7F85-F761-CBA1ABD46481}"/>
              </a:ext>
            </a:extLst>
          </p:cNvPr>
          <p:cNvSpPr>
            <a:spLocks noGrp="1"/>
          </p:cNvSpPr>
          <p:nvPr>
            <p:ph type="title"/>
          </p:nvPr>
        </p:nvSpPr>
        <p:spPr/>
        <p:txBody>
          <a:bodyPr/>
          <a:lstStyle/>
          <a:p>
            <a:r>
              <a:rPr lang="en-GB" dirty="0"/>
              <a:t>Generative Adversarial Networks</a:t>
            </a:r>
          </a:p>
        </p:txBody>
      </p:sp>
      <p:sp>
        <p:nvSpPr>
          <p:cNvPr id="4" name="Content Placeholder 3">
            <a:extLst>
              <a:ext uri="{FF2B5EF4-FFF2-40B4-BE49-F238E27FC236}">
                <a16:creationId xmlns:a16="http://schemas.microsoft.com/office/drawing/2014/main" id="{77E17E66-6FE9-FB54-AF23-6D739333849D}"/>
              </a:ext>
            </a:extLst>
          </p:cNvPr>
          <p:cNvSpPr>
            <a:spLocks noGrp="1"/>
          </p:cNvSpPr>
          <p:nvPr>
            <p:ph idx="1"/>
          </p:nvPr>
        </p:nvSpPr>
        <p:spPr/>
        <p:txBody>
          <a:bodyPr/>
          <a:lstStyle/>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r>
              <a:rPr lang="en-GB" b="0" i="0" u="none" strike="noStrike" dirty="0">
                <a:solidFill>
                  <a:srgbClr val="202124"/>
                </a:solidFill>
                <a:effectLst/>
              </a:rPr>
              <a:t>Both the generator and the discriminator are neural networks. </a:t>
            </a:r>
          </a:p>
          <a:p>
            <a:r>
              <a:rPr lang="en-GB" b="0" i="0" u="none" strike="noStrike" dirty="0">
                <a:solidFill>
                  <a:srgbClr val="202124"/>
                </a:solidFill>
                <a:effectLst/>
              </a:rPr>
              <a:t>The generator output is connected directly to the discriminator input. Through </a:t>
            </a:r>
            <a:r>
              <a:rPr lang="en-GB" b="0" i="0" dirty="0">
                <a:effectLst/>
              </a:rPr>
              <a:t>backpropagation</a:t>
            </a:r>
            <a:r>
              <a:rPr lang="en-GB" b="0" i="0" u="none" strike="noStrike" dirty="0">
                <a:solidFill>
                  <a:srgbClr val="202124"/>
                </a:solidFill>
                <a:effectLst/>
              </a:rPr>
              <a:t>, the discriminator's classification provides a signal that the generator uses to update its weights.</a:t>
            </a:r>
            <a:endParaRPr lang="en-GB" dirty="0"/>
          </a:p>
        </p:txBody>
      </p:sp>
      <p:sp>
        <p:nvSpPr>
          <p:cNvPr id="3" name="Slide Number Placeholder 2">
            <a:extLst>
              <a:ext uri="{FF2B5EF4-FFF2-40B4-BE49-F238E27FC236}">
                <a16:creationId xmlns:a16="http://schemas.microsoft.com/office/drawing/2014/main" id="{66347D3E-C964-31D7-5240-A99D395D7AF1}"/>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dirty="0"/>
          </a:p>
        </p:txBody>
      </p:sp>
      <p:pic>
        <p:nvPicPr>
          <p:cNvPr id="6" name="Picture 5" descr="Diagram&#10;&#10;Description automatically generated">
            <a:extLst>
              <a:ext uri="{FF2B5EF4-FFF2-40B4-BE49-F238E27FC236}">
                <a16:creationId xmlns:a16="http://schemas.microsoft.com/office/drawing/2014/main" id="{BE4AE44A-7020-B6AB-705F-B7CF923D6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63264"/>
            <a:ext cx="5741287" cy="2458698"/>
          </a:xfrm>
          <a:prstGeom prst="rect">
            <a:avLst/>
          </a:prstGeom>
        </p:spPr>
      </p:pic>
      <p:sp>
        <p:nvSpPr>
          <p:cNvPr id="8" name="TextBox 7">
            <a:extLst>
              <a:ext uri="{FF2B5EF4-FFF2-40B4-BE49-F238E27FC236}">
                <a16:creationId xmlns:a16="http://schemas.microsoft.com/office/drawing/2014/main" id="{E7BB4C97-C332-14CF-9FAB-3F8D67605F8B}"/>
              </a:ext>
            </a:extLst>
          </p:cNvPr>
          <p:cNvSpPr txBox="1"/>
          <p:nvPr/>
        </p:nvSpPr>
        <p:spPr>
          <a:xfrm>
            <a:off x="611560" y="5419523"/>
            <a:ext cx="5814392" cy="261610"/>
          </a:xfrm>
          <a:prstGeom prst="rect">
            <a:avLst/>
          </a:prstGeom>
          <a:noFill/>
        </p:spPr>
        <p:txBody>
          <a:bodyPr wrap="square">
            <a:spAutoFit/>
          </a:bodyPr>
          <a:lstStyle/>
          <a:p>
            <a:r>
              <a:rPr lang="en-GB" sz="1100" dirty="0"/>
              <a:t>Source: https://</a:t>
            </a:r>
            <a:r>
              <a:rPr lang="en-GB" sz="1100" dirty="0" err="1"/>
              <a:t>developers.google.com</a:t>
            </a:r>
            <a:r>
              <a:rPr lang="en-GB" sz="1100" dirty="0"/>
              <a:t>/machine-learning/</a:t>
            </a:r>
            <a:r>
              <a:rPr lang="en-GB" sz="1100" dirty="0" err="1"/>
              <a:t>gan</a:t>
            </a:r>
            <a:r>
              <a:rPr lang="en-GB" sz="1100" dirty="0"/>
              <a:t>/</a:t>
            </a:r>
            <a:r>
              <a:rPr lang="en-GB" sz="1100" dirty="0" err="1"/>
              <a:t>gan_structure</a:t>
            </a:r>
            <a:endParaRPr lang="en-GB" sz="1100" dirty="0"/>
          </a:p>
        </p:txBody>
      </p:sp>
    </p:spTree>
    <p:extLst>
      <p:ext uri="{BB962C8B-B14F-4D97-AF65-F5344CB8AC3E}">
        <p14:creationId xmlns:p14="http://schemas.microsoft.com/office/powerpoint/2010/main" val="2888416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93" y="2017407"/>
            <a:ext cx="5196790" cy="2434683"/>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1271633" y="4969646"/>
            <a:ext cx="6194324" cy="605037"/>
          </a:xfrm>
          <a:prstGeom prst="rect">
            <a:avLst/>
          </a:prstGeom>
          <a:noFill/>
        </p:spPr>
        <p:txBody>
          <a:bodyPr wrap="none" rtlCol="0">
            <a:spAutoFit/>
          </a:bodyPr>
          <a:lstStyle/>
          <a:p>
            <a:r>
              <a:rPr lang="en-GB" sz="833" dirty="0">
                <a:latin typeface="Gill Sans MT" panose="020B0502020104020203" pitchFamily="34" charset="77"/>
              </a:rPr>
              <a:t>Original paper: </a:t>
            </a:r>
            <a:r>
              <a:rPr lang="en-GB" sz="833" i="1" dirty="0" err="1"/>
              <a:t>Su</a:t>
            </a:r>
            <a:r>
              <a:rPr lang="en-GB" sz="833" i="1" dirty="0"/>
              <a:t>, Jiawei, Danilo Vasconcellos Vargas, and </a:t>
            </a:r>
            <a:r>
              <a:rPr lang="en-GB" sz="833" i="1" dirty="0" err="1"/>
              <a:t>Kouichi</a:t>
            </a:r>
            <a:r>
              <a:rPr lang="en-GB" sz="833" i="1" dirty="0"/>
              <a:t> Sakurai. "One pixel attack for fooling deep neural networks.</a:t>
            </a:r>
            <a:br>
              <a:rPr lang="en-GB" sz="833" i="1" dirty="0"/>
            </a:br>
            <a:r>
              <a:rPr lang="en-GB" sz="833" i="1" dirty="0"/>
              <a:t>"IEEE Transactions on Evolutionary Computation (2019)</a:t>
            </a:r>
            <a:endParaRPr lang="en-GB" sz="833" i="1" dirty="0">
              <a:latin typeface="Gill Sans MT" panose="020B0502020104020203" pitchFamily="34" charset="77"/>
            </a:endParaRPr>
          </a:p>
          <a:p>
            <a:endParaRPr lang="en-GB" sz="833" dirty="0">
              <a:latin typeface="Gill Sans MT" panose="020B0502020104020203" pitchFamily="34" charset="77"/>
            </a:endParaRPr>
          </a:p>
          <a:p>
            <a:r>
              <a:rPr lang="en-GB" sz="833" dirty="0">
                <a:latin typeface="Gill Sans MT" panose="020B0502020104020203" pitchFamily="34" charset="77"/>
              </a:rPr>
              <a:t>Image source: https://</a:t>
            </a:r>
            <a:r>
              <a:rPr lang="en-GB" sz="833" dirty="0" err="1">
                <a:latin typeface="Gill Sans MT" panose="020B0502020104020203" pitchFamily="34" charset="77"/>
              </a:rPr>
              <a:t>christophm.github.io</a:t>
            </a:r>
            <a:r>
              <a:rPr lang="en-GB" sz="833" dirty="0">
                <a:latin typeface="Gill Sans MT" panose="020B0502020104020203" pitchFamily="34" charset="77"/>
              </a:rPr>
              <a:t>/interpretable-ml-book/</a:t>
            </a:r>
            <a:r>
              <a:rPr lang="en-GB" sz="833" dirty="0" err="1">
                <a:latin typeface="Gill Sans MT" panose="020B0502020104020203" pitchFamily="34" charset="77"/>
              </a:rPr>
              <a:t>adversarial.html</a:t>
            </a:r>
            <a:endParaRPr lang="en-GB" sz="833"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EA046F-CE64-FED1-25E6-16B76622A250}"/>
                  </a:ext>
                </a:extLst>
              </p14:cNvPr>
              <p14:cNvContentPartPr/>
              <p14:nvPr/>
            </p14:nvContentPartPr>
            <p14:xfrm>
              <a:off x="4338720" y="2256120"/>
              <a:ext cx="1629360" cy="2174400"/>
            </p14:xfrm>
          </p:contentPart>
        </mc:Choice>
        <mc:Fallback>
          <p:pic>
            <p:nvPicPr>
              <p:cNvPr id="3" name="Ink 2">
                <a:extLst>
                  <a:ext uri="{FF2B5EF4-FFF2-40B4-BE49-F238E27FC236}">
                    <a16:creationId xmlns:a16="http://schemas.microsoft.com/office/drawing/2014/main" id="{39EA046F-CE64-FED1-25E6-16B76622A250}"/>
                  </a:ext>
                </a:extLst>
              </p:cNvPr>
              <p:cNvPicPr/>
              <p:nvPr/>
            </p:nvPicPr>
            <p:blipFill>
              <a:blip r:embed="rId4"/>
              <a:stretch>
                <a:fillRect/>
              </a:stretch>
            </p:blipFill>
            <p:spPr>
              <a:xfrm>
                <a:off x="4329360" y="2246760"/>
                <a:ext cx="1648080" cy="2193120"/>
              </a:xfrm>
              <a:prstGeom prst="rect">
                <a:avLst/>
              </a:prstGeom>
            </p:spPr>
          </p:pic>
        </mc:Fallback>
      </mc:AlternateContent>
    </p:spTree>
    <p:extLst>
      <p:ext uri="{BB962C8B-B14F-4D97-AF65-F5344CB8AC3E}">
        <p14:creationId xmlns:p14="http://schemas.microsoft.com/office/powerpoint/2010/main" val="53516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sz="1800"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1F2CB1EC-18F0-12FC-7958-073FF592E9FF}"/>
                  </a:ext>
                </a:extLst>
              </p14:cNvPr>
              <p14:cNvContentPartPr/>
              <p14:nvPr/>
            </p14:nvContentPartPr>
            <p14:xfrm>
              <a:off x="5563800" y="1378800"/>
              <a:ext cx="1079280" cy="57960"/>
            </p14:xfrm>
          </p:contentPart>
        </mc:Choice>
        <mc:Fallback>
          <p:pic>
            <p:nvPicPr>
              <p:cNvPr id="6" name="Ink 5">
                <a:extLst>
                  <a:ext uri="{FF2B5EF4-FFF2-40B4-BE49-F238E27FC236}">
                    <a16:creationId xmlns:a16="http://schemas.microsoft.com/office/drawing/2014/main" id="{1F2CB1EC-18F0-12FC-7958-073FF592E9FF}"/>
                  </a:ext>
                </a:extLst>
              </p:cNvPr>
              <p:cNvPicPr/>
              <p:nvPr/>
            </p:nvPicPr>
            <p:blipFill>
              <a:blip r:embed="rId3"/>
              <a:stretch>
                <a:fillRect/>
              </a:stretch>
            </p:blipFill>
            <p:spPr>
              <a:xfrm>
                <a:off x="5554440" y="1369440"/>
                <a:ext cx="1098000" cy="76680"/>
              </a:xfrm>
              <a:prstGeom prst="rect">
                <a:avLst/>
              </a:prstGeom>
            </p:spPr>
          </p:pic>
        </mc:Fallback>
      </mc:AlternateContent>
    </p:spTree>
    <p:extLst>
      <p:ext uri="{BB962C8B-B14F-4D97-AF65-F5344CB8AC3E}">
        <p14:creationId xmlns:p14="http://schemas.microsoft.com/office/powerpoint/2010/main" val="2521453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47" y="2077413"/>
            <a:ext cx="5907213" cy="2400267"/>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1143000" y="5254981"/>
            <a:ext cx="5628464" cy="361637"/>
          </a:xfrm>
          <a:prstGeom prst="rect">
            <a:avLst/>
          </a:prstGeom>
          <a:noFill/>
        </p:spPr>
        <p:txBody>
          <a:bodyPr wrap="none" rtlCol="0">
            <a:spAutoFit/>
          </a:bodyPr>
          <a:lstStyle/>
          <a:p>
            <a:r>
              <a:rPr lang="en-GB" sz="875" dirty="0">
                <a:latin typeface="Gill Sans MT" panose="020B0502020104020203" pitchFamily="34" charset="77"/>
              </a:rPr>
              <a:t>Original paper: Explaining and Harnessing Adversarial Examples,  Ian J. Goodfellow, Jonathon </a:t>
            </a:r>
            <a:r>
              <a:rPr lang="en-GB" sz="875" dirty="0" err="1">
                <a:latin typeface="Gill Sans MT" panose="020B0502020104020203" pitchFamily="34" charset="77"/>
              </a:rPr>
              <a:t>Shlens</a:t>
            </a:r>
            <a:r>
              <a:rPr lang="en-GB" sz="875" dirty="0">
                <a:latin typeface="Gill Sans MT" panose="020B0502020104020203" pitchFamily="34" charset="77"/>
              </a:rPr>
              <a:t>, Christian </a:t>
            </a:r>
            <a:r>
              <a:rPr lang="en-GB" sz="875" dirty="0" err="1">
                <a:latin typeface="Gill Sans MT" panose="020B0502020104020203" pitchFamily="34" charset="77"/>
              </a:rPr>
              <a:t>Szegedy</a:t>
            </a:r>
            <a:r>
              <a:rPr lang="en-GB" sz="875" dirty="0">
                <a:latin typeface="Gill Sans MT" panose="020B0502020104020203" pitchFamily="34" charset="77"/>
              </a:rPr>
              <a:t>, </a:t>
            </a:r>
          </a:p>
          <a:p>
            <a:r>
              <a:rPr lang="en-GB" sz="875" dirty="0">
                <a:latin typeface="Gill Sans MT" panose="020B0502020104020203" pitchFamily="34" charset="77"/>
              </a:rPr>
              <a:t>https://</a:t>
            </a:r>
            <a:r>
              <a:rPr lang="en-GB" sz="875" dirty="0" err="1">
                <a:latin typeface="Gill Sans MT" panose="020B0502020104020203" pitchFamily="34" charset="77"/>
              </a:rPr>
              <a:t>arxiv.org</a:t>
            </a:r>
            <a:r>
              <a:rPr lang="en-GB" sz="875" dirty="0">
                <a:latin typeface="Gill Sans MT" panose="020B0502020104020203" pitchFamily="34" charset="77"/>
              </a:rPr>
              <a:t>/abs/1412.6572</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D333833-F558-761B-66AA-E6FC6B1E4300}"/>
                  </a:ext>
                </a:extLst>
              </p14:cNvPr>
              <p14:cNvContentPartPr/>
              <p14:nvPr/>
            </p14:nvContentPartPr>
            <p14:xfrm>
              <a:off x="4183200" y="3618360"/>
              <a:ext cx="415800" cy="514080"/>
            </p14:xfrm>
          </p:contentPart>
        </mc:Choice>
        <mc:Fallback>
          <p:pic>
            <p:nvPicPr>
              <p:cNvPr id="5" name="Ink 4">
                <a:extLst>
                  <a:ext uri="{FF2B5EF4-FFF2-40B4-BE49-F238E27FC236}">
                    <a16:creationId xmlns:a16="http://schemas.microsoft.com/office/drawing/2014/main" id="{6D333833-F558-761B-66AA-E6FC6B1E4300}"/>
                  </a:ext>
                </a:extLst>
              </p:cNvPr>
              <p:cNvPicPr/>
              <p:nvPr/>
            </p:nvPicPr>
            <p:blipFill>
              <a:blip r:embed="rId4"/>
              <a:stretch>
                <a:fillRect/>
              </a:stretch>
            </p:blipFill>
            <p:spPr>
              <a:xfrm>
                <a:off x="4173840" y="3609000"/>
                <a:ext cx="434520" cy="532800"/>
              </a:xfrm>
              <a:prstGeom prst="rect">
                <a:avLst/>
              </a:prstGeom>
            </p:spPr>
          </p:pic>
        </mc:Fallback>
      </mc:AlternateContent>
    </p:spTree>
    <p:extLst>
      <p:ext uri="{BB962C8B-B14F-4D97-AF65-F5344CB8AC3E}">
        <p14:creationId xmlns:p14="http://schemas.microsoft.com/office/powerpoint/2010/main" val="2631415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075C-57C7-BD74-23BC-46F7D03FF2E0}"/>
              </a:ext>
            </a:extLst>
          </p:cNvPr>
          <p:cNvSpPr>
            <a:spLocks noGrp="1"/>
          </p:cNvSpPr>
          <p:nvPr>
            <p:ph type="title"/>
          </p:nvPr>
        </p:nvSpPr>
        <p:spPr/>
        <p:txBody>
          <a:bodyPr/>
          <a:lstStyle/>
          <a:p>
            <a:r>
              <a:rPr lang="en-GB" dirty="0"/>
              <a:t>Attention-based models and Transformers</a:t>
            </a:r>
          </a:p>
        </p:txBody>
      </p:sp>
      <p:sp>
        <p:nvSpPr>
          <p:cNvPr id="4" name="Slide Number Placeholder 3">
            <a:extLst>
              <a:ext uri="{FF2B5EF4-FFF2-40B4-BE49-F238E27FC236}">
                <a16:creationId xmlns:a16="http://schemas.microsoft.com/office/drawing/2014/main" id="{96C8F693-D103-B36D-7ECD-D176E8868C5B}"/>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sp>
        <p:nvSpPr>
          <p:cNvPr id="6" name="TextBox 5">
            <a:extLst>
              <a:ext uri="{FF2B5EF4-FFF2-40B4-BE49-F238E27FC236}">
                <a16:creationId xmlns:a16="http://schemas.microsoft.com/office/drawing/2014/main" id="{065A2AFD-7DB2-3227-010E-B2A57C20C811}"/>
              </a:ext>
            </a:extLst>
          </p:cNvPr>
          <p:cNvSpPr txBox="1"/>
          <p:nvPr/>
        </p:nvSpPr>
        <p:spPr>
          <a:xfrm>
            <a:off x="755576" y="4441676"/>
            <a:ext cx="6984776" cy="738664"/>
          </a:xfrm>
          <a:prstGeom prst="rect">
            <a:avLst/>
          </a:prstGeom>
          <a:noFill/>
        </p:spPr>
        <p:txBody>
          <a:bodyPr wrap="square">
            <a:spAutoFit/>
          </a:bodyPr>
          <a:lstStyle/>
          <a:p>
            <a:r>
              <a:rPr lang="en-GB" sz="1400" dirty="0"/>
              <a:t>Source: Vaswani </a:t>
            </a:r>
            <a:r>
              <a:rPr lang="en-GB" sz="1400" i="1" dirty="0"/>
              <a:t>et al</a:t>
            </a:r>
            <a:r>
              <a:rPr lang="en-GB" sz="1400" dirty="0"/>
              <a:t>., https://arxiv.org/pdf/1706.03762.pdf</a:t>
            </a:r>
          </a:p>
          <a:p>
            <a:endParaRPr lang="en-GB" sz="1400" dirty="0"/>
          </a:p>
          <a:p>
            <a:r>
              <a:rPr lang="en-GB" sz="1400" dirty="0" err="1"/>
              <a:t>Pytorch</a:t>
            </a:r>
            <a:r>
              <a:rPr lang="en-GB" sz="1400" dirty="0"/>
              <a:t> tutorial: https://</a:t>
            </a:r>
            <a:r>
              <a:rPr lang="en-GB" sz="1400" dirty="0" err="1"/>
              <a:t>pytorch.org</a:t>
            </a:r>
            <a:r>
              <a:rPr lang="en-GB" sz="1400" dirty="0"/>
              <a:t>/tutorials/beginner/</a:t>
            </a:r>
            <a:r>
              <a:rPr lang="en-GB" sz="1400" dirty="0" err="1"/>
              <a:t>transformer_tutorial.html</a:t>
            </a:r>
            <a:endParaRPr lang="en-GB" sz="1400" dirty="0"/>
          </a:p>
        </p:txBody>
      </p:sp>
      <p:pic>
        <p:nvPicPr>
          <p:cNvPr id="8" name="Picture 7" descr="Diagram&#10;&#10;Description automatically generated">
            <a:extLst>
              <a:ext uri="{FF2B5EF4-FFF2-40B4-BE49-F238E27FC236}">
                <a16:creationId xmlns:a16="http://schemas.microsoft.com/office/drawing/2014/main" id="{30DAA1F7-37C5-C9AA-386C-1565A96C5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841276"/>
            <a:ext cx="2316053" cy="3263340"/>
          </a:xfrm>
          <a:prstGeom prst="rect">
            <a:avLst/>
          </a:prstGeom>
        </p:spPr>
      </p:pic>
    </p:spTree>
    <p:extLst>
      <p:ext uri="{BB962C8B-B14F-4D97-AF65-F5344CB8AC3E}">
        <p14:creationId xmlns:p14="http://schemas.microsoft.com/office/powerpoint/2010/main" val="672356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2BE35DA6-110C-F600-7175-DF066ECE169B}"/>
                  </a:ext>
                </a:extLst>
              </p14:cNvPr>
              <p14:cNvContentPartPr/>
              <p14:nvPr/>
            </p14:nvContentPartPr>
            <p14:xfrm>
              <a:off x="2910240" y="2987640"/>
              <a:ext cx="1416960" cy="73080"/>
            </p14:xfrm>
          </p:contentPart>
        </mc:Choice>
        <mc:Fallback>
          <p:pic>
            <p:nvPicPr>
              <p:cNvPr id="6" name="Ink 5">
                <a:extLst>
                  <a:ext uri="{FF2B5EF4-FFF2-40B4-BE49-F238E27FC236}">
                    <a16:creationId xmlns:a16="http://schemas.microsoft.com/office/drawing/2014/main" id="{2BE35DA6-110C-F600-7175-DF066ECE169B}"/>
                  </a:ext>
                </a:extLst>
              </p:cNvPr>
              <p:cNvPicPr/>
              <p:nvPr/>
            </p:nvPicPr>
            <p:blipFill>
              <a:blip r:embed="rId3"/>
              <a:stretch>
                <a:fillRect/>
              </a:stretch>
            </p:blipFill>
            <p:spPr>
              <a:xfrm>
                <a:off x="2900880" y="2978280"/>
                <a:ext cx="1435680" cy="91800"/>
              </a:xfrm>
              <a:prstGeom prst="rect">
                <a:avLst/>
              </a:prstGeom>
            </p:spPr>
          </p:pic>
        </mc:Fallback>
      </mc:AlternateContent>
    </p:spTree>
    <p:extLst>
      <p:ext uri="{BB962C8B-B14F-4D97-AF65-F5344CB8AC3E}">
        <p14:creationId xmlns:p14="http://schemas.microsoft.com/office/powerpoint/2010/main" val="255314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AA6B71D-778F-D776-8A09-BCB45A97D9EB}"/>
                  </a:ext>
                </a:extLst>
              </p14:cNvPr>
              <p14:cNvContentPartPr/>
              <p14:nvPr/>
            </p14:nvContentPartPr>
            <p14:xfrm>
              <a:off x="3777840" y="2390040"/>
              <a:ext cx="648720" cy="77040"/>
            </p14:xfrm>
          </p:contentPart>
        </mc:Choice>
        <mc:Fallback>
          <p:pic>
            <p:nvPicPr>
              <p:cNvPr id="6" name="Ink 5">
                <a:extLst>
                  <a:ext uri="{FF2B5EF4-FFF2-40B4-BE49-F238E27FC236}">
                    <a16:creationId xmlns:a16="http://schemas.microsoft.com/office/drawing/2014/main" id="{CAA6B71D-778F-D776-8A09-BCB45A97D9EB}"/>
                  </a:ext>
                </a:extLst>
              </p:cNvPr>
              <p:cNvPicPr/>
              <p:nvPr/>
            </p:nvPicPr>
            <p:blipFill>
              <a:blip r:embed="rId3"/>
              <a:stretch>
                <a:fillRect/>
              </a:stretch>
            </p:blipFill>
            <p:spPr>
              <a:xfrm>
                <a:off x="3768480" y="2380680"/>
                <a:ext cx="667440" cy="95760"/>
              </a:xfrm>
              <a:prstGeom prst="rect">
                <a:avLst/>
              </a:prstGeom>
            </p:spPr>
          </p:pic>
        </mc:Fallback>
      </mc:AlternateContent>
    </p:spTree>
    <p:extLst>
      <p:ext uri="{BB962C8B-B14F-4D97-AF65-F5344CB8AC3E}">
        <p14:creationId xmlns:p14="http://schemas.microsoft.com/office/powerpoint/2010/main" val="403787303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38717</TotalTime>
  <Words>4210</Words>
  <Application>Microsoft Office PowerPoint</Application>
  <PresentationFormat>On-screen Show (16:10)</PresentationFormat>
  <Paragraphs>327</Paragraphs>
  <Slides>62</Slides>
  <Notes>1</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Applications at different stages</vt:lpstr>
      <vt:lpstr>ML applied to brain epigenetic data</vt:lpstr>
      <vt:lpstr>Multimodal data assessment</vt:lpstr>
      <vt:lpstr>Practical methodology</vt:lpstr>
      <vt:lpstr>Principal component analysis (PCA)</vt:lpstr>
      <vt:lpstr>What are principal components? </vt:lpstr>
      <vt:lpstr>Direction where there is most variance</vt:lpstr>
      <vt:lpstr>PCA</vt:lpstr>
      <vt:lpstr>Eigenvectors and eigenvalues</vt:lpstr>
      <vt:lpstr>Dimensions and eigenvectors </vt:lpstr>
      <vt:lpstr>Dimension Reduction</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Sparse autoencoders</vt:lpstr>
      <vt:lpstr>Sparse autoencoders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Feature selection</vt:lpstr>
      <vt:lpstr>Removing features with low variance</vt:lpstr>
      <vt:lpstr>PowerPoint Presentation</vt:lpstr>
      <vt:lpstr>Sampling and Monte Carlo methods</vt:lpstr>
      <vt:lpstr>Recurrent models </vt:lpstr>
      <vt:lpstr>Generative Adversarial Networks</vt:lpstr>
      <vt:lpstr>Adversarial Examples</vt:lpstr>
      <vt:lpstr>A linear adversarial example</vt:lpstr>
      <vt:lpstr>Attention-based models and Transformers</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254</cp:revision>
  <cp:lastPrinted>2018-10-01T18:07:26Z</cp:lastPrinted>
  <dcterms:created xsi:type="dcterms:W3CDTF">2015-10-05T13:27:19Z</dcterms:created>
  <dcterms:modified xsi:type="dcterms:W3CDTF">2023-01-25T12:30:04Z</dcterms:modified>
  <cp:category/>
</cp:coreProperties>
</file>